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9" r:id="rId2"/>
    <p:sldId id="269" r:id="rId3"/>
    <p:sldId id="283" r:id="rId4"/>
    <p:sldId id="260" r:id="rId5"/>
    <p:sldId id="271" r:id="rId6"/>
    <p:sldId id="286" r:id="rId7"/>
    <p:sldId id="280" r:id="rId8"/>
    <p:sldId id="279" r:id="rId9"/>
    <p:sldId id="261" r:id="rId10"/>
    <p:sldId id="262" r:id="rId11"/>
    <p:sldId id="265" r:id="rId12"/>
    <p:sldId id="277" r:id="rId13"/>
    <p:sldId id="274" r:id="rId14"/>
    <p:sldId id="258" r:id="rId15"/>
    <p:sldId id="276" r:id="rId16"/>
    <p:sldId id="264" r:id="rId17"/>
    <p:sldId id="282" r:id="rId18"/>
    <p:sldId id="284" r:id="rId19"/>
    <p:sldId id="285" r:id="rId20"/>
    <p:sldId id="270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38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DAB19-43A6-4332-ABFE-CF70A3E60251}" type="datetimeFigureOut">
              <a:rPr lang="en-US" smtClean="0"/>
              <a:t>10/1/2019</a:t>
            </a:fld>
            <a:endParaRPr lang="en-US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  <a:endParaRPr lang="en-US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34911-5688-4AB3-8789-02ABD8A22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6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_Siniseg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Tiitelleht</a:t>
            </a:r>
            <a:r>
              <a:rPr lang="en-US" dirty="0"/>
              <a:t>. Sinise </a:t>
            </a:r>
            <a:r>
              <a:rPr lang="en-US" dirty="0" err="1"/>
              <a:t>taustaga</a:t>
            </a:r>
            <a:endParaRPr lang="en-US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Alampealkiri</a:t>
            </a:r>
            <a:r>
              <a:rPr lang="en-US" dirty="0"/>
              <a:t>. Seda </a:t>
            </a:r>
            <a:r>
              <a:rPr lang="en-US" dirty="0" err="1"/>
              <a:t>rida</a:t>
            </a:r>
            <a:r>
              <a:rPr lang="en-US" dirty="0"/>
              <a:t> pole </a:t>
            </a:r>
            <a:r>
              <a:rPr lang="en-US" dirty="0" err="1"/>
              <a:t>alati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kasutada</a:t>
            </a:r>
            <a:endParaRPr lang="en-US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9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4B34-C410-4F6B-8949-EB7763C99EE0}" type="datetimeFigureOut">
              <a:rPr lang="et-EE" smtClean="0"/>
              <a:t>1.10.2019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B1C-778A-401F-8D8B-24B74ECE375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4056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4B34-C410-4F6B-8949-EB7763C99EE0}" type="datetimeFigureOut">
              <a:rPr lang="et-EE" smtClean="0"/>
              <a:t>1.10.2019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B1C-778A-401F-8D8B-24B74ECE375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75537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4B34-C410-4F6B-8949-EB7763C99EE0}" type="datetimeFigureOut">
              <a:rPr lang="et-EE" smtClean="0"/>
              <a:t>1.10.2019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B1C-778A-401F-8D8B-24B74ECE375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12565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E4B34-C410-4F6B-8949-EB7763C99EE0}" type="datetimeFigureOut">
              <a:rPr lang="et-EE" smtClean="0"/>
              <a:t>1.10.2019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B1C-778A-401F-8D8B-24B74ECE375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2617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itelslaid_Halliga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Tiitelleht</a:t>
            </a:r>
            <a:r>
              <a:rPr lang="en-US" dirty="0"/>
              <a:t>. </a:t>
            </a:r>
            <a:r>
              <a:rPr lang="en-US" dirty="0" err="1"/>
              <a:t>Halli</a:t>
            </a:r>
            <a:r>
              <a:rPr lang="en-US" dirty="0"/>
              <a:t> </a:t>
            </a:r>
            <a:r>
              <a:rPr lang="en-US" dirty="0" err="1"/>
              <a:t>taustaga</a:t>
            </a:r>
            <a:endParaRPr lang="en-US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Alampealkiri</a:t>
            </a:r>
            <a:r>
              <a:rPr lang="en-US" dirty="0"/>
              <a:t>. Seda </a:t>
            </a:r>
            <a:r>
              <a:rPr lang="en-US" dirty="0" err="1"/>
              <a:t>rida</a:t>
            </a:r>
            <a:r>
              <a:rPr lang="en-US" dirty="0"/>
              <a:t> pole </a:t>
            </a:r>
            <a:r>
              <a:rPr lang="en-US" dirty="0" err="1"/>
              <a:t>alati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kasutada</a:t>
            </a:r>
            <a:endParaRPr lang="en-US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2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itelslaid_Roheliseg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Tiitelleht</a:t>
            </a:r>
            <a:r>
              <a:rPr lang="en-US" dirty="0"/>
              <a:t>. </a:t>
            </a:r>
            <a:r>
              <a:rPr lang="en-US" dirty="0" err="1"/>
              <a:t>Rohelise</a:t>
            </a:r>
            <a:r>
              <a:rPr lang="en-US" dirty="0"/>
              <a:t> </a:t>
            </a:r>
            <a:r>
              <a:rPr lang="en-US" dirty="0" err="1"/>
              <a:t>taustaga</a:t>
            </a:r>
            <a:endParaRPr lang="en-US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Alampealkiri</a:t>
            </a:r>
            <a:r>
              <a:rPr lang="en-US" dirty="0"/>
              <a:t>. Seda </a:t>
            </a:r>
            <a:r>
              <a:rPr lang="en-US" dirty="0" err="1"/>
              <a:t>rida</a:t>
            </a:r>
            <a:r>
              <a:rPr lang="en-US" dirty="0"/>
              <a:t> pole </a:t>
            </a:r>
            <a:r>
              <a:rPr lang="en-US" dirty="0" err="1"/>
              <a:t>alati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kasutada</a:t>
            </a:r>
            <a:endParaRPr lang="en-US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9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itelslaid_Kollaseg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Tiitelleht</a:t>
            </a:r>
            <a:r>
              <a:rPr lang="en-US" dirty="0"/>
              <a:t>. </a:t>
            </a:r>
            <a:r>
              <a:rPr lang="en-US" dirty="0" err="1"/>
              <a:t>Kollase</a:t>
            </a:r>
            <a:r>
              <a:rPr lang="en-US" dirty="0"/>
              <a:t> </a:t>
            </a:r>
            <a:r>
              <a:rPr lang="en-US" dirty="0" err="1"/>
              <a:t>taustaga</a:t>
            </a:r>
            <a:endParaRPr lang="en-US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Alampealkiri</a:t>
            </a:r>
            <a:r>
              <a:rPr lang="en-US" dirty="0"/>
              <a:t>. Seda </a:t>
            </a:r>
            <a:r>
              <a:rPr lang="en-US" dirty="0" err="1"/>
              <a:t>rida</a:t>
            </a:r>
            <a:r>
              <a:rPr lang="en-US" dirty="0"/>
              <a:t> pole </a:t>
            </a:r>
            <a:r>
              <a:rPr lang="en-US" dirty="0" err="1"/>
              <a:t>alati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kasutada</a:t>
            </a:r>
            <a:endParaRPr lang="en-US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0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itelslaid_Punaseg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Tiitelleht</a:t>
            </a:r>
            <a:r>
              <a:rPr lang="en-US" dirty="0"/>
              <a:t>. </a:t>
            </a:r>
            <a:r>
              <a:rPr lang="en-US" dirty="0" err="1"/>
              <a:t>Punase</a:t>
            </a:r>
            <a:r>
              <a:rPr lang="en-US" dirty="0"/>
              <a:t> </a:t>
            </a:r>
            <a:r>
              <a:rPr lang="en-US" dirty="0" err="1"/>
              <a:t>taustaga</a:t>
            </a:r>
            <a:endParaRPr lang="en-US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1524" y="3428999"/>
            <a:ext cx="5172076" cy="1550987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Alampealkiri</a:t>
            </a:r>
            <a:r>
              <a:rPr lang="en-US" dirty="0"/>
              <a:t>. Seda </a:t>
            </a:r>
            <a:r>
              <a:rPr lang="en-US" dirty="0" err="1"/>
              <a:t>rida</a:t>
            </a:r>
            <a:r>
              <a:rPr lang="en-US" dirty="0"/>
              <a:t> pole </a:t>
            </a:r>
            <a:r>
              <a:rPr lang="en-US" dirty="0" err="1"/>
              <a:t>alati</a:t>
            </a:r>
            <a:r>
              <a:rPr lang="en-US" dirty="0"/>
              <a:t> </a:t>
            </a:r>
            <a:r>
              <a:rPr lang="en-US" dirty="0" err="1"/>
              <a:t>vaja</a:t>
            </a:r>
            <a:r>
              <a:rPr lang="en-US" dirty="0"/>
              <a:t> </a:t>
            </a:r>
            <a:r>
              <a:rPr lang="en-US" dirty="0" err="1"/>
              <a:t>kasutada</a:t>
            </a:r>
            <a:endParaRPr lang="en-US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83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itelslaid_Fotog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ldi kohatäide 5">
            <a:extLst>
              <a:ext uri="{FF2B5EF4-FFF2-40B4-BE49-F238E27FC236}">
                <a16:creationId xmlns:a16="http://schemas.microsoft.com/office/drawing/2014/main" id="{ACACD6EB-E413-418C-8F02-E19C6AD203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Tiitelleht</a:t>
            </a:r>
            <a:r>
              <a:rPr lang="en-US" dirty="0"/>
              <a:t>. </a:t>
            </a:r>
            <a:r>
              <a:rPr lang="en-US" dirty="0" err="1"/>
              <a:t>Punase</a:t>
            </a:r>
            <a:r>
              <a:rPr lang="en-US" dirty="0"/>
              <a:t> </a:t>
            </a:r>
            <a:r>
              <a:rPr lang="en-US" dirty="0" err="1"/>
              <a:t>taustaga</a:t>
            </a:r>
            <a:endParaRPr lang="en-US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43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itelslaid_Mustrig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5" y="771524"/>
            <a:ext cx="4781550" cy="930277"/>
          </a:xfrm>
        </p:spPr>
        <p:txBody>
          <a:bodyPr anchor="t" anchorCtr="0"/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fi-FI" dirty="0" err="1"/>
              <a:t>Tiitelleht</a:t>
            </a:r>
            <a:r>
              <a:rPr lang="fi-FI" dirty="0"/>
              <a:t>. </a:t>
            </a:r>
            <a:r>
              <a:rPr lang="fi-FI" dirty="0" err="1"/>
              <a:t>Mustritaustaga</a:t>
            </a:r>
            <a:r>
              <a:rPr lang="fi-FI" dirty="0"/>
              <a:t>, </a:t>
            </a:r>
            <a:r>
              <a:rPr lang="fi-FI" dirty="0" err="1"/>
              <a:t>Sel</a:t>
            </a:r>
            <a:r>
              <a:rPr lang="fi-FI" dirty="0"/>
              <a:t>  </a:t>
            </a:r>
            <a:r>
              <a:rPr lang="fi-FI" dirty="0" err="1"/>
              <a:t>juhul</a:t>
            </a:r>
            <a:r>
              <a:rPr lang="fi-FI" dirty="0"/>
              <a:t> on </a:t>
            </a:r>
            <a:r>
              <a:rPr lang="fi-FI" dirty="0" err="1"/>
              <a:t>pealkiri</a:t>
            </a:r>
            <a:r>
              <a:rPr lang="fi-FI" dirty="0"/>
              <a:t> </a:t>
            </a:r>
            <a:r>
              <a:rPr lang="fi-FI" dirty="0" err="1"/>
              <a:t>väiksem</a:t>
            </a:r>
            <a:endParaRPr 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B5D8F8AD-511C-4C05-96FC-042028E94BE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1525" y="5392738"/>
            <a:ext cx="3222625" cy="793750"/>
            <a:chOff x="486" y="3397"/>
            <a:chExt cx="2030" cy="500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4D5AD7D9-6BF8-4863-BD64-0C30BE939E8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86" y="3397"/>
              <a:ext cx="2030" cy="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38D07EF-F8E8-4365-8C41-A05936EE2E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2" y="3462"/>
              <a:ext cx="289" cy="374"/>
            </a:xfrm>
            <a:custGeom>
              <a:avLst/>
              <a:gdLst>
                <a:gd name="T0" fmla="*/ 289 w 289"/>
                <a:gd name="T1" fmla="*/ 64 h 374"/>
                <a:gd name="T2" fmla="*/ 180 w 289"/>
                <a:gd name="T3" fmla="*/ 64 h 374"/>
                <a:gd name="T4" fmla="*/ 180 w 289"/>
                <a:gd name="T5" fmla="*/ 374 h 374"/>
                <a:gd name="T6" fmla="*/ 107 w 289"/>
                <a:gd name="T7" fmla="*/ 374 h 374"/>
                <a:gd name="T8" fmla="*/ 107 w 289"/>
                <a:gd name="T9" fmla="*/ 64 h 374"/>
                <a:gd name="T10" fmla="*/ 0 w 289"/>
                <a:gd name="T11" fmla="*/ 64 h 374"/>
                <a:gd name="T12" fmla="*/ 0 w 289"/>
                <a:gd name="T13" fmla="*/ 0 h 374"/>
                <a:gd name="T14" fmla="*/ 289 w 289"/>
                <a:gd name="T15" fmla="*/ 0 h 374"/>
                <a:gd name="T16" fmla="*/ 289 w 289"/>
                <a:gd name="T17" fmla="*/ 6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374">
                  <a:moveTo>
                    <a:pt x="289" y="64"/>
                  </a:moveTo>
                  <a:lnTo>
                    <a:pt x="180" y="64"/>
                  </a:lnTo>
                  <a:lnTo>
                    <a:pt x="180" y="374"/>
                  </a:lnTo>
                  <a:lnTo>
                    <a:pt x="107" y="374"/>
                  </a:lnTo>
                  <a:lnTo>
                    <a:pt x="107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289" y="0"/>
                  </a:lnTo>
                  <a:lnTo>
                    <a:pt x="289" y="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C3273456-3539-4AAD-B7B9-5B199A5330D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72" y="3555"/>
              <a:ext cx="240" cy="289"/>
            </a:xfrm>
            <a:custGeom>
              <a:avLst/>
              <a:gdLst>
                <a:gd name="T0" fmla="*/ 83 w 83"/>
                <a:gd name="T1" fmla="*/ 34 h 99"/>
                <a:gd name="T2" fmla="*/ 83 w 83"/>
                <a:gd name="T3" fmla="*/ 96 h 99"/>
                <a:gd name="T4" fmla="*/ 62 w 83"/>
                <a:gd name="T5" fmla="*/ 96 h 99"/>
                <a:gd name="T6" fmla="*/ 62 w 83"/>
                <a:gd name="T7" fmla="*/ 86 h 99"/>
                <a:gd name="T8" fmla="*/ 32 w 83"/>
                <a:gd name="T9" fmla="*/ 99 h 99"/>
                <a:gd name="T10" fmla="*/ 0 w 83"/>
                <a:gd name="T11" fmla="*/ 72 h 99"/>
                <a:gd name="T12" fmla="*/ 39 w 83"/>
                <a:gd name="T13" fmla="*/ 40 h 99"/>
                <a:gd name="T14" fmla="*/ 61 w 83"/>
                <a:gd name="T15" fmla="*/ 36 h 99"/>
                <a:gd name="T16" fmla="*/ 61 w 83"/>
                <a:gd name="T17" fmla="*/ 34 h 99"/>
                <a:gd name="T18" fmla="*/ 44 w 83"/>
                <a:gd name="T19" fmla="*/ 20 h 99"/>
                <a:gd name="T20" fmla="*/ 29 w 83"/>
                <a:gd name="T21" fmla="*/ 23 h 99"/>
                <a:gd name="T22" fmla="*/ 15 w 83"/>
                <a:gd name="T23" fmla="*/ 35 h 99"/>
                <a:gd name="T24" fmla="*/ 0 w 83"/>
                <a:gd name="T25" fmla="*/ 21 h 99"/>
                <a:gd name="T26" fmla="*/ 43 w 83"/>
                <a:gd name="T27" fmla="*/ 1 h 99"/>
                <a:gd name="T28" fmla="*/ 83 w 83"/>
                <a:gd name="T29" fmla="*/ 34 h 99"/>
                <a:gd name="T30" fmla="*/ 61 w 83"/>
                <a:gd name="T31" fmla="*/ 58 h 99"/>
                <a:gd name="T32" fmla="*/ 61 w 83"/>
                <a:gd name="T33" fmla="*/ 53 h 99"/>
                <a:gd name="T34" fmla="*/ 45 w 83"/>
                <a:gd name="T35" fmla="*/ 56 h 99"/>
                <a:gd name="T36" fmla="*/ 22 w 83"/>
                <a:gd name="T37" fmla="*/ 71 h 99"/>
                <a:gd name="T38" fmla="*/ 36 w 83"/>
                <a:gd name="T39" fmla="*/ 80 h 99"/>
                <a:gd name="T40" fmla="*/ 61 w 83"/>
                <a:gd name="T41" fmla="*/ 5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" h="99">
                  <a:moveTo>
                    <a:pt x="83" y="34"/>
                  </a:moveTo>
                  <a:cubicBezTo>
                    <a:pt x="83" y="96"/>
                    <a:pt x="83" y="96"/>
                    <a:pt x="83" y="96"/>
                  </a:cubicBezTo>
                  <a:cubicBezTo>
                    <a:pt x="62" y="96"/>
                    <a:pt x="62" y="96"/>
                    <a:pt x="62" y="9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56" y="94"/>
                    <a:pt x="46" y="99"/>
                    <a:pt x="32" y="99"/>
                  </a:cubicBezTo>
                  <a:cubicBezTo>
                    <a:pt x="14" y="99"/>
                    <a:pt x="0" y="90"/>
                    <a:pt x="0" y="72"/>
                  </a:cubicBezTo>
                  <a:cubicBezTo>
                    <a:pt x="0" y="53"/>
                    <a:pt x="15" y="44"/>
                    <a:pt x="39" y="4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25"/>
                    <a:pt x="54" y="20"/>
                    <a:pt x="44" y="20"/>
                  </a:cubicBezTo>
                  <a:cubicBezTo>
                    <a:pt x="39" y="20"/>
                    <a:pt x="34" y="21"/>
                    <a:pt x="29" y="23"/>
                  </a:cubicBezTo>
                  <a:cubicBezTo>
                    <a:pt x="24" y="27"/>
                    <a:pt x="19" y="31"/>
                    <a:pt x="15" y="3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0" y="8"/>
                    <a:pt x="26" y="0"/>
                    <a:pt x="43" y="1"/>
                  </a:cubicBezTo>
                  <a:cubicBezTo>
                    <a:pt x="69" y="1"/>
                    <a:pt x="83" y="14"/>
                    <a:pt x="83" y="34"/>
                  </a:cubicBezTo>
                  <a:close/>
                  <a:moveTo>
                    <a:pt x="61" y="58"/>
                  </a:moveTo>
                  <a:cubicBezTo>
                    <a:pt x="61" y="53"/>
                    <a:pt x="61" y="53"/>
                    <a:pt x="61" y="53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30" y="59"/>
                    <a:pt x="22" y="63"/>
                    <a:pt x="22" y="71"/>
                  </a:cubicBezTo>
                  <a:cubicBezTo>
                    <a:pt x="22" y="77"/>
                    <a:pt x="28" y="80"/>
                    <a:pt x="36" y="80"/>
                  </a:cubicBezTo>
                  <a:cubicBezTo>
                    <a:pt x="50" y="80"/>
                    <a:pt x="61" y="73"/>
                    <a:pt x="61" y="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6A6B2527-E4EC-4DFC-A3A2-B6C740CDE7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76" y="3462"/>
              <a:ext cx="67" cy="3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2FF579E4-9593-4C45-A11C-E7D97B4224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709" y="3462"/>
              <a:ext cx="67" cy="3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574D4EE-0509-4A2D-8E2F-A78B7C98339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42" y="3462"/>
              <a:ext cx="67" cy="374"/>
            </a:xfrm>
            <a:custGeom>
              <a:avLst/>
              <a:gdLst>
                <a:gd name="T0" fmla="*/ 67 w 67"/>
                <a:gd name="T1" fmla="*/ 64 h 374"/>
                <a:gd name="T2" fmla="*/ 0 w 67"/>
                <a:gd name="T3" fmla="*/ 64 h 374"/>
                <a:gd name="T4" fmla="*/ 0 w 67"/>
                <a:gd name="T5" fmla="*/ 0 h 374"/>
                <a:gd name="T6" fmla="*/ 67 w 67"/>
                <a:gd name="T7" fmla="*/ 0 h 374"/>
                <a:gd name="T8" fmla="*/ 67 w 67"/>
                <a:gd name="T9" fmla="*/ 64 h 374"/>
                <a:gd name="T10" fmla="*/ 67 w 67"/>
                <a:gd name="T11" fmla="*/ 374 h 374"/>
                <a:gd name="T12" fmla="*/ 0 w 67"/>
                <a:gd name="T13" fmla="*/ 374 h 374"/>
                <a:gd name="T14" fmla="*/ 0 w 67"/>
                <a:gd name="T15" fmla="*/ 105 h 374"/>
                <a:gd name="T16" fmla="*/ 67 w 67"/>
                <a:gd name="T17" fmla="*/ 105 h 374"/>
                <a:gd name="T18" fmla="*/ 67 w 67"/>
                <a:gd name="T19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374">
                  <a:moveTo>
                    <a:pt x="67" y="64"/>
                  </a:moveTo>
                  <a:lnTo>
                    <a:pt x="0" y="64"/>
                  </a:lnTo>
                  <a:lnTo>
                    <a:pt x="0" y="0"/>
                  </a:lnTo>
                  <a:lnTo>
                    <a:pt x="67" y="0"/>
                  </a:lnTo>
                  <a:lnTo>
                    <a:pt x="67" y="64"/>
                  </a:lnTo>
                  <a:close/>
                  <a:moveTo>
                    <a:pt x="67" y="374"/>
                  </a:moveTo>
                  <a:lnTo>
                    <a:pt x="0" y="374"/>
                  </a:lnTo>
                  <a:lnTo>
                    <a:pt x="0" y="105"/>
                  </a:lnTo>
                  <a:lnTo>
                    <a:pt x="67" y="105"/>
                  </a:lnTo>
                  <a:lnTo>
                    <a:pt x="67" y="3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FF36D7E6-640E-4A83-8CF5-286186DB5C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5" y="3555"/>
              <a:ext cx="237" cy="281"/>
            </a:xfrm>
            <a:custGeom>
              <a:avLst/>
              <a:gdLst>
                <a:gd name="T0" fmla="*/ 82 w 82"/>
                <a:gd name="T1" fmla="*/ 33 h 96"/>
                <a:gd name="T2" fmla="*/ 82 w 82"/>
                <a:gd name="T3" fmla="*/ 96 h 96"/>
                <a:gd name="T4" fmla="*/ 59 w 82"/>
                <a:gd name="T5" fmla="*/ 96 h 96"/>
                <a:gd name="T6" fmla="*/ 59 w 82"/>
                <a:gd name="T7" fmla="*/ 40 h 96"/>
                <a:gd name="T8" fmla="*/ 42 w 82"/>
                <a:gd name="T9" fmla="*/ 21 h 96"/>
                <a:gd name="T10" fmla="*/ 23 w 82"/>
                <a:gd name="T11" fmla="*/ 39 h 96"/>
                <a:gd name="T12" fmla="*/ 23 w 82"/>
                <a:gd name="T13" fmla="*/ 40 h 96"/>
                <a:gd name="T14" fmla="*/ 23 w 82"/>
                <a:gd name="T15" fmla="*/ 96 h 96"/>
                <a:gd name="T16" fmla="*/ 0 w 82"/>
                <a:gd name="T17" fmla="*/ 96 h 96"/>
                <a:gd name="T18" fmla="*/ 0 w 82"/>
                <a:gd name="T19" fmla="*/ 4 h 96"/>
                <a:gd name="T20" fmla="*/ 22 w 82"/>
                <a:gd name="T21" fmla="*/ 4 h 96"/>
                <a:gd name="T22" fmla="*/ 22 w 82"/>
                <a:gd name="T23" fmla="*/ 14 h 96"/>
                <a:gd name="T24" fmla="*/ 49 w 82"/>
                <a:gd name="T25" fmla="*/ 1 h 96"/>
                <a:gd name="T26" fmla="*/ 82 w 82"/>
                <a:gd name="T27" fmla="*/ 3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96">
                  <a:moveTo>
                    <a:pt x="82" y="33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28"/>
                    <a:pt x="53" y="21"/>
                    <a:pt x="42" y="21"/>
                  </a:cubicBezTo>
                  <a:cubicBezTo>
                    <a:pt x="32" y="21"/>
                    <a:pt x="23" y="29"/>
                    <a:pt x="23" y="39"/>
                  </a:cubicBezTo>
                  <a:cubicBezTo>
                    <a:pt x="23" y="39"/>
                    <a:pt x="23" y="40"/>
                    <a:pt x="23" y="40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8" y="5"/>
                    <a:pt x="38" y="0"/>
                    <a:pt x="49" y="1"/>
                  </a:cubicBezTo>
                  <a:cubicBezTo>
                    <a:pt x="70" y="1"/>
                    <a:pt x="82" y="13"/>
                    <a:pt x="82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6FB6C73-C497-44D9-88C3-2C4BF22E61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76" y="3555"/>
              <a:ext cx="237" cy="281"/>
            </a:xfrm>
            <a:custGeom>
              <a:avLst/>
              <a:gdLst>
                <a:gd name="T0" fmla="*/ 82 w 82"/>
                <a:gd name="T1" fmla="*/ 33 h 96"/>
                <a:gd name="T2" fmla="*/ 82 w 82"/>
                <a:gd name="T3" fmla="*/ 96 h 96"/>
                <a:gd name="T4" fmla="*/ 59 w 82"/>
                <a:gd name="T5" fmla="*/ 96 h 96"/>
                <a:gd name="T6" fmla="*/ 59 w 82"/>
                <a:gd name="T7" fmla="*/ 40 h 96"/>
                <a:gd name="T8" fmla="*/ 42 w 82"/>
                <a:gd name="T9" fmla="*/ 21 h 96"/>
                <a:gd name="T10" fmla="*/ 23 w 82"/>
                <a:gd name="T11" fmla="*/ 39 h 96"/>
                <a:gd name="T12" fmla="*/ 23 w 82"/>
                <a:gd name="T13" fmla="*/ 40 h 96"/>
                <a:gd name="T14" fmla="*/ 23 w 82"/>
                <a:gd name="T15" fmla="*/ 96 h 96"/>
                <a:gd name="T16" fmla="*/ 0 w 82"/>
                <a:gd name="T17" fmla="*/ 96 h 96"/>
                <a:gd name="T18" fmla="*/ 0 w 82"/>
                <a:gd name="T19" fmla="*/ 4 h 96"/>
                <a:gd name="T20" fmla="*/ 22 w 82"/>
                <a:gd name="T21" fmla="*/ 4 h 96"/>
                <a:gd name="T22" fmla="*/ 22 w 82"/>
                <a:gd name="T23" fmla="*/ 14 h 96"/>
                <a:gd name="T24" fmla="*/ 49 w 82"/>
                <a:gd name="T25" fmla="*/ 1 h 96"/>
                <a:gd name="T26" fmla="*/ 82 w 82"/>
                <a:gd name="T27" fmla="*/ 3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96">
                  <a:moveTo>
                    <a:pt x="82" y="33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28"/>
                    <a:pt x="53" y="21"/>
                    <a:pt x="42" y="21"/>
                  </a:cubicBezTo>
                  <a:cubicBezTo>
                    <a:pt x="32" y="21"/>
                    <a:pt x="23" y="29"/>
                    <a:pt x="23" y="39"/>
                  </a:cubicBezTo>
                  <a:cubicBezTo>
                    <a:pt x="23" y="39"/>
                    <a:pt x="23" y="40"/>
                    <a:pt x="23" y="40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8" y="5"/>
                    <a:pt x="38" y="0"/>
                    <a:pt x="49" y="1"/>
                  </a:cubicBezTo>
                  <a:cubicBezTo>
                    <a:pt x="70" y="1"/>
                    <a:pt x="82" y="13"/>
                    <a:pt x="82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DCBC183-669D-4524-9D66-F91E9410A9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552"/>
              <a:ext cx="350" cy="100"/>
            </a:xfrm>
            <a:custGeom>
              <a:avLst/>
              <a:gdLst>
                <a:gd name="T0" fmla="*/ 91 w 121"/>
                <a:gd name="T1" fmla="*/ 15 h 34"/>
                <a:gd name="T2" fmla="*/ 53 w 121"/>
                <a:gd name="T3" fmla="*/ 3 h 34"/>
                <a:gd name="T4" fmla="*/ 0 w 121"/>
                <a:gd name="T5" fmla="*/ 3 h 34"/>
                <a:gd name="T6" fmla="*/ 0 w 121"/>
                <a:gd name="T7" fmla="*/ 23 h 34"/>
                <a:gd name="T8" fmla="*/ 80 w 121"/>
                <a:gd name="T9" fmla="*/ 19 h 34"/>
                <a:gd name="T10" fmla="*/ 121 w 121"/>
                <a:gd name="T11" fmla="*/ 34 h 34"/>
                <a:gd name="T12" fmla="*/ 121 w 121"/>
                <a:gd name="T13" fmla="*/ 19 h 34"/>
                <a:gd name="T14" fmla="*/ 91 w 121"/>
                <a:gd name="T15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4">
                  <a:moveTo>
                    <a:pt x="91" y="15"/>
                  </a:moveTo>
                  <a:cubicBezTo>
                    <a:pt x="76" y="11"/>
                    <a:pt x="69" y="6"/>
                    <a:pt x="53" y="3"/>
                  </a:cubicBezTo>
                  <a:cubicBezTo>
                    <a:pt x="36" y="0"/>
                    <a:pt x="2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3" y="19"/>
                    <a:pt x="56" y="15"/>
                    <a:pt x="80" y="19"/>
                  </a:cubicBezTo>
                  <a:cubicBezTo>
                    <a:pt x="101" y="23"/>
                    <a:pt x="103" y="30"/>
                    <a:pt x="121" y="34"/>
                  </a:cubicBezTo>
                  <a:cubicBezTo>
                    <a:pt x="121" y="19"/>
                    <a:pt x="121" y="19"/>
                    <a:pt x="121" y="19"/>
                  </a:cubicBezTo>
                  <a:cubicBezTo>
                    <a:pt x="111" y="18"/>
                    <a:pt x="101" y="17"/>
                    <a:pt x="91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6FF893F-BD34-4666-AA87-C9F3E9CAE6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652"/>
              <a:ext cx="350" cy="87"/>
            </a:xfrm>
            <a:custGeom>
              <a:avLst/>
              <a:gdLst>
                <a:gd name="T0" fmla="*/ 121 w 121"/>
                <a:gd name="T1" fmla="*/ 10 h 30"/>
                <a:gd name="T2" fmla="*/ 80 w 121"/>
                <a:gd name="T3" fmla="*/ 0 h 30"/>
                <a:gd name="T4" fmla="*/ 0 w 121"/>
                <a:gd name="T5" fmla="*/ 9 h 30"/>
                <a:gd name="T6" fmla="*/ 0 w 121"/>
                <a:gd name="T7" fmla="*/ 25 h 30"/>
                <a:gd name="T8" fmla="*/ 1 w 121"/>
                <a:gd name="T9" fmla="*/ 30 h 30"/>
                <a:gd name="T10" fmla="*/ 53 w 121"/>
                <a:gd name="T11" fmla="*/ 22 h 30"/>
                <a:gd name="T12" fmla="*/ 121 w 121"/>
                <a:gd name="T13" fmla="*/ 17 h 30"/>
                <a:gd name="T14" fmla="*/ 121 w 121"/>
                <a:gd name="T15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0">
                  <a:moveTo>
                    <a:pt x="121" y="10"/>
                  </a:moveTo>
                  <a:cubicBezTo>
                    <a:pt x="107" y="0"/>
                    <a:pt x="94" y="0"/>
                    <a:pt x="80" y="0"/>
                  </a:cubicBezTo>
                  <a:cubicBezTo>
                    <a:pt x="53" y="1"/>
                    <a:pt x="33" y="4"/>
                    <a:pt x="0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9"/>
                    <a:pt x="1" y="30"/>
                  </a:cubicBezTo>
                  <a:cubicBezTo>
                    <a:pt x="24" y="26"/>
                    <a:pt x="44" y="23"/>
                    <a:pt x="53" y="22"/>
                  </a:cubicBezTo>
                  <a:cubicBezTo>
                    <a:pt x="77" y="18"/>
                    <a:pt x="103" y="14"/>
                    <a:pt x="121" y="17"/>
                  </a:cubicBezTo>
                  <a:lnTo>
                    <a:pt x="121" y="1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3F53CCAB-B3ED-46E5-AC9C-73449D2F68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" y="3739"/>
              <a:ext cx="333" cy="158"/>
            </a:xfrm>
            <a:custGeom>
              <a:avLst/>
              <a:gdLst>
                <a:gd name="T0" fmla="*/ 0 w 115"/>
                <a:gd name="T1" fmla="*/ 17 h 54"/>
                <a:gd name="T2" fmla="*/ 4 w 115"/>
                <a:gd name="T3" fmla="*/ 23 h 54"/>
                <a:gd name="T4" fmla="*/ 55 w 115"/>
                <a:gd name="T5" fmla="*/ 54 h 54"/>
                <a:gd name="T6" fmla="*/ 55 w 115"/>
                <a:gd name="T7" fmla="*/ 54 h 54"/>
                <a:gd name="T8" fmla="*/ 106 w 115"/>
                <a:gd name="T9" fmla="*/ 23 h 54"/>
                <a:gd name="T10" fmla="*/ 112 w 115"/>
                <a:gd name="T11" fmla="*/ 12 h 54"/>
                <a:gd name="T12" fmla="*/ 115 w 115"/>
                <a:gd name="T13" fmla="*/ 2 h 54"/>
                <a:gd name="T14" fmla="*/ 115 w 115"/>
                <a:gd name="T15" fmla="*/ 0 h 54"/>
                <a:gd name="T16" fmla="*/ 0 w 115"/>
                <a:gd name="T17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54">
                  <a:moveTo>
                    <a:pt x="0" y="17"/>
                  </a:moveTo>
                  <a:cubicBezTo>
                    <a:pt x="1" y="19"/>
                    <a:pt x="3" y="21"/>
                    <a:pt x="4" y="23"/>
                  </a:cubicBezTo>
                  <a:cubicBezTo>
                    <a:pt x="17" y="40"/>
                    <a:pt x="54" y="53"/>
                    <a:pt x="55" y="54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6" y="53"/>
                    <a:pt x="92" y="40"/>
                    <a:pt x="106" y="23"/>
                  </a:cubicBezTo>
                  <a:cubicBezTo>
                    <a:pt x="108" y="20"/>
                    <a:pt x="111" y="16"/>
                    <a:pt x="112" y="12"/>
                  </a:cubicBezTo>
                  <a:cubicBezTo>
                    <a:pt x="113" y="9"/>
                    <a:pt x="114" y="6"/>
                    <a:pt x="115" y="2"/>
                  </a:cubicBezTo>
                  <a:cubicBezTo>
                    <a:pt x="115" y="2"/>
                    <a:pt x="115" y="1"/>
                    <a:pt x="115" y="0"/>
                  </a:cubicBezTo>
                  <a:cubicBezTo>
                    <a:pt x="111" y="0"/>
                    <a:pt x="3" y="17"/>
                    <a:pt x="0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5DCFB7A0-D16C-428E-B801-D34D6C7DBA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470"/>
              <a:ext cx="350" cy="91"/>
            </a:xfrm>
            <a:custGeom>
              <a:avLst/>
              <a:gdLst>
                <a:gd name="T0" fmla="*/ 51 w 121"/>
                <a:gd name="T1" fmla="*/ 9 h 31"/>
                <a:gd name="T2" fmla="*/ 0 w 121"/>
                <a:gd name="T3" fmla="*/ 0 h 31"/>
                <a:gd name="T4" fmla="*/ 0 w 121"/>
                <a:gd name="T5" fmla="*/ 13 h 31"/>
                <a:gd name="T6" fmla="*/ 44 w 121"/>
                <a:gd name="T7" fmla="*/ 19 h 31"/>
                <a:gd name="T8" fmla="*/ 61 w 121"/>
                <a:gd name="T9" fmla="*/ 24 h 31"/>
                <a:gd name="T10" fmla="*/ 121 w 121"/>
                <a:gd name="T11" fmla="*/ 31 h 31"/>
                <a:gd name="T12" fmla="*/ 121 w 121"/>
                <a:gd name="T13" fmla="*/ 15 h 31"/>
                <a:gd name="T14" fmla="*/ 51 w 121"/>
                <a:gd name="T15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1">
                  <a:moveTo>
                    <a:pt x="51" y="9"/>
                  </a:moveTo>
                  <a:cubicBezTo>
                    <a:pt x="36" y="7"/>
                    <a:pt x="25" y="4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13"/>
                    <a:pt x="30" y="15"/>
                    <a:pt x="44" y="19"/>
                  </a:cubicBezTo>
                  <a:cubicBezTo>
                    <a:pt x="48" y="20"/>
                    <a:pt x="58" y="23"/>
                    <a:pt x="61" y="24"/>
                  </a:cubicBezTo>
                  <a:cubicBezTo>
                    <a:pt x="80" y="29"/>
                    <a:pt x="106" y="29"/>
                    <a:pt x="121" y="31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99" y="11"/>
                    <a:pt x="68" y="11"/>
                    <a:pt x="51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2CB57CC2-3829-4C8C-9FA4-8FA8C0FDB6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400"/>
              <a:ext cx="350" cy="67"/>
            </a:xfrm>
            <a:custGeom>
              <a:avLst/>
              <a:gdLst>
                <a:gd name="T0" fmla="*/ 61 w 121"/>
                <a:gd name="T1" fmla="*/ 0 h 23"/>
                <a:gd name="T2" fmla="*/ 61 w 121"/>
                <a:gd name="T3" fmla="*/ 0 h 23"/>
                <a:gd name="T4" fmla="*/ 0 w 121"/>
                <a:gd name="T5" fmla="*/ 7 h 23"/>
                <a:gd name="T6" fmla="*/ 0 w 121"/>
                <a:gd name="T7" fmla="*/ 13 h 23"/>
                <a:gd name="T8" fmla="*/ 121 w 121"/>
                <a:gd name="T9" fmla="*/ 23 h 23"/>
                <a:gd name="T10" fmla="*/ 121 w 121"/>
                <a:gd name="T11" fmla="*/ 7 h 23"/>
                <a:gd name="T12" fmla="*/ 61 w 121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23">
                  <a:moveTo>
                    <a:pt x="61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40" y="0"/>
                    <a:pt x="20" y="2"/>
                    <a:pt x="0" y="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1" y="23"/>
                    <a:pt x="121" y="23"/>
                    <a:pt x="121" y="23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01" y="2"/>
                    <a:pt x="81" y="0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1" name="Pilt 20">
            <a:extLst>
              <a:ext uri="{FF2B5EF4-FFF2-40B4-BE49-F238E27FC236}">
                <a16:creationId xmlns:a16="http://schemas.microsoft.com/office/drawing/2014/main" id="{CCCDF00E-96BF-4014-AC91-37CB18477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525" y="0"/>
            <a:ext cx="6096000" cy="661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1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23381020-7BFD-49ED-B5A5-430ECDD64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524" y="771524"/>
            <a:ext cx="10715625" cy="96440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Selline</a:t>
            </a:r>
            <a:r>
              <a:rPr lang="en-US" dirty="0"/>
              <a:t> on </a:t>
            </a:r>
            <a:r>
              <a:rPr lang="en-US" dirty="0" err="1"/>
              <a:t>tektiga</a:t>
            </a:r>
            <a:r>
              <a:rPr lang="en-US" dirty="0"/>
              <a:t> </a:t>
            </a:r>
            <a:r>
              <a:rPr lang="en-US" dirty="0" err="1"/>
              <a:t>lehekülg</a:t>
            </a:r>
            <a:endParaRPr lang="en-US" dirty="0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B871770-08E3-4784-AE05-838735A73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C1231241-89CB-4062-BD29-360675129A7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1524" y="6280625"/>
            <a:ext cx="1352551" cy="332502"/>
            <a:chOff x="486" y="3935"/>
            <a:chExt cx="960" cy="236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01CECDE-7AA5-40A9-ABEA-8381B28E67C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86" y="3935"/>
              <a:ext cx="960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B3430B1-252A-4966-AC2C-33D42BC204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4008"/>
              <a:ext cx="165" cy="47"/>
            </a:xfrm>
            <a:custGeom>
              <a:avLst/>
              <a:gdLst>
                <a:gd name="T0" fmla="*/ 91 w 121"/>
                <a:gd name="T1" fmla="*/ 15 h 34"/>
                <a:gd name="T2" fmla="*/ 53 w 121"/>
                <a:gd name="T3" fmla="*/ 3 h 34"/>
                <a:gd name="T4" fmla="*/ 0 w 121"/>
                <a:gd name="T5" fmla="*/ 3 h 34"/>
                <a:gd name="T6" fmla="*/ 0 w 121"/>
                <a:gd name="T7" fmla="*/ 23 h 34"/>
                <a:gd name="T8" fmla="*/ 80 w 121"/>
                <a:gd name="T9" fmla="*/ 19 h 34"/>
                <a:gd name="T10" fmla="*/ 121 w 121"/>
                <a:gd name="T11" fmla="*/ 34 h 34"/>
                <a:gd name="T12" fmla="*/ 121 w 121"/>
                <a:gd name="T13" fmla="*/ 19 h 34"/>
                <a:gd name="T14" fmla="*/ 91 w 121"/>
                <a:gd name="T15" fmla="*/ 1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4">
                  <a:moveTo>
                    <a:pt x="91" y="15"/>
                  </a:moveTo>
                  <a:cubicBezTo>
                    <a:pt x="76" y="11"/>
                    <a:pt x="69" y="6"/>
                    <a:pt x="53" y="3"/>
                  </a:cubicBezTo>
                  <a:cubicBezTo>
                    <a:pt x="36" y="0"/>
                    <a:pt x="20" y="1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3" y="19"/>
                    <a:pt x="56" y="15"/>
                    <a:pt x="80" y="19"/>
                  </a:cubicBezTo>
                  <a:cubicBezTo>
                    <a:pt x="101" y="23"/>
                    <a:pt x="103" y="30"/>
                    <a:pt x="121" y="34"/>
                  </a:cubicBezTo>
                  <a:cubicBezTo>
                    <a:pt x="121" y="19"/>
                    <a:pt x="121" y="19"/>
                    <a:pt x="121" y="19"/>
                  </a:cubicBezTo>
                  <a:cubicBezTo>
                    <a:pt x="111" y="18"/>
                    <a:pt x="101" y="17"/>
                    <a:pt x="91" y="15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178288A-4C1B-4023-A97B-8399165963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4055"/>
              <a:ext cx="165" cy="42"/>
            </a:xfrm>
            <a:custGeom>
              <a:avLst/>
              <a:gdLst>
                <a:gd name="T0" fmla="*/ 121 w 121"/>
                <a:gd name="T1" fmla="*/ 10 h 30"/>
                <a:gd name="T2" fmla="*/ 80 w 121"/>
                <a:gd name="T3" fmla="*/ 0 h 30"/>
                <a:gd name="T4" fmla="*/ 0 w 121"/>
                <a:gd name="T5" fmla="*/ 9 h 30"/>
                <a:gd name="T6" fmla="*/ 0 w 121"/>
                <a:gd name="T7" fmla="*/ 25 h 30"/>
                <a:gd name="T8" fmla="*/ 1 w 121"/>
                <a:gd name="T9" fmla="*/ 30 h 30"/>
                <a:gd name="T10" fmla="*/ 53 w 121"/>
                <a:gd name="T11" fmla="*/ 22 h 30"/>
                <a:gd name="T12" fmla="*/ 121 w 121"/>
                <a:gd name="T13" fmla="*/ 17 h 30"/>
                <a:gd name="T14" fmla="*/ 121 w 121"/>
                <a:gd name="T15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0">
                  <a:moveTo>
                    <a:pt x="121" y="10"/>
                  </a:moveTo>
                  <a:cubicBezTo>
                    <a:pt x="107" y="0"/>
                    <a:pt x="94" y="0"/>
                    <a:pt x="80" y="0"/>
                  </a:cubicBezTo>
                  <a:cubicBezTo>
                    <a:pt x="53" y="1"/>
                    <a:pt x="33" y="4"/>
                    <a:pt x="0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9"/>
                    <a:pt x="1" y="30"/>
                  </a:cubicBezTo>
                  <a:cubicBezTo>
                    <a:pt x="24" y="26"/>
                    <a:pt x="44" y="23"/>
                    <a:pt x="53" y="22"/>
                  </a:cubicBezTo>
                  <a:cubicBezTo>
                    <a:pt x="77" y="18"/>
                    <a:pt x="103" y="14"/>
                    <a:pt x="121" y="17"/>
                  </a:cubicBezTo>
                  <a:lnTo>
                    <a:pt x="121" y="10"/>
                  </a:ln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C12E0970-FFE1-4F84-8F7E-D0428589D7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4" y="4097"/>
              <a:ext cx="157" cy="74"/>
            </a:xfrm>
            <a:custGeom>
              <a:avLst/>
              <a:gdLst>
                <a:gd name="T0" fmla="*/ 0 w 115"/>
                <a:gd name="T1" fmla="*/ 17 h 54"/>
                <a:gd name="T2" fmla="*/ 4 w 115"/>
                <a:gd name="T3" fmla="*/ 23 h 54"/>
                <a:gd name="T4" fmla="*/ 55 w 115"/>
                <a:gd name="T5" fmla="*/ 54 h 54"/>
                <a:gd name="T6" fmla="*/ 55 w 115"/>
                <a:gd name="T7" fmla="*/ 54 h 54"/>
                <a:gd name="T8" fmla="*/ 106 w 115"/>
                <a:gd name="T9" fmla="*/ 23 h 54"/>
                <a:gd name="T10" fmla="*/ 112 w 115"/>
                <a:gd name="T11" fmla="*/ 12 h 54"/>
                <a:gd name="T12" fmla="*/ 115 w 115"/>
                <a:gd name="T13" fmla="*/ 2 h 54"/>
                <a:gd name="T14" fmla="*/ 115 w 115"/>
                <a:gd name="T15" fmla="*/ 0 h 54"/>
                <a:gd name="T16" fmla="*/ 0 w 115"/>
                <a:gd name="T17" fmla="*/ 1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54">
                  <a:moveTo>
                    <a:pt x="0" y="17"/>
                  </a:moveTo>
                  <a:cubicBezTo>
                    <a:pt x="1" y="19"/>
                    <a:pt x="3" y="21"/>
                    <a:pt x="4" y="23"/>
                  </a:cubicBezTo>
                  <a:cubicBezTo>
                    <a:pt x="17" y="40"/>
                    <a:pt x="54" y="53"/>
                    <a:pt x="55" y="54"/>
                  </a:cubicBezTo>
                  <a:cubicBezTo>
                    <a:pt x="55" y="54"/>
                    <a:pt x="55" y="54"/>
                    <a:pt x="55" y="54"/>
                  </a:cubicBezTo>
                  <a:cubicBezTo>
                    <a:pt x="56" y="53"/>
                    <a:pt x="92" y="40"/>
                    <a:pt x="106" y="23"/>
                  </a:cubicBezTo>
                  <a:cubicBezTo>
                    <a:pt x="108" y="20"/>
                    <a:pt x="111" y="16"/>
                    <a:pt x="112" y="12"/>
                  </a:cubicBezTo>
                  <a:cubicBezTo>
                    <a:pt x="113" y="9"/>
                    <a:pt x="114" y="6"/>
                    <a:pt x="115" y="2"/>
                  </a:cubicBezTo>
                  <a:cubicBezTo>
                    <a:pt x="115" y="2"/>
                    <a:pt x="115" y="1"/>
                    <a:pt x="115" y="0"/>
                  </a:cubicBezTo>
                  <a:cubicBezTo>
                    <a:pt x="111" y="0"/>
                    <a:pt x="3" y="17"/>
                    <a:pt x="0" y="17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B3BFE8C-536E-41BE-8BE2-228898B168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970"/>
              <a:ext cx="165" cy="42"/>
            </a:xfrm>
            <a:custGeom>
              <a:avLst/>
              <a:gdLst>
                <a:gd name="T0" fmla="*/ 51 w 121"/>
                <a:gd name="T1" fmla="*/ 9 h 31"/>
                <a:gd name="T2" fmla="*/ 0 w 121"/>
                <a:gd name="T3" fmla="*/ 0 h 31"/>
                <a:gd name="T4" fmla="*/ 0 w 121"/>
                <a:gd name="T5" fmla="*/ 13 h 31"/>
                <a:gd name="T6" fmla="*/ 44 w 121"/>
                <a:gd name="T7" fmla="*/ 19 h 31"/>
                <a:gd name="T8" fmla="*/ 61 w 121"/>
                <a:gd name="T9" fmla="*/ 24 h 31"/>
                <a:gd name="T10" fmla="*/ 121 w 121"/>
                <a:gd name="T11" fmla="*/ 31 h 31"/>
                <a:gd name="T12" fmla="*/ 121 w 121"/>
                <a:gd name="T13" fmla="*/ 15 h 31"/>
                <a:gd name="T14" fmla="*/ 51 w 121"/>
                <a:gd name="T15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31">
                  <a:moveTo>
                    <a:pt x="51" y="9"/>
                  </a:moveTo>
                  <a:cubicBezTo>
                    <a:pt x="36" y="7"/>
                    <a:pt x="25" y="4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13"/>
                    <a:pt x="30" y="15"/>
                    <a:pt x="44" y="19"/>
                  </a:cubicBezTo>
                  <a:cubicBezTo>
                    <a:pt x="48" y="20"/>
                    <a:pt x="58" y="23"/>
                    <a:pt x="61" y="24"/>
                  </a:cubicBezTo>
                  <a:cubicBezTo>
                    <a:pt x="80" y="29"/>
                    <a:pt x="106" y="29"/>
                    <a:pt x="121" y="31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99" y="11"/>
                    <a:pt x="68" y="11"/>
                    <a:pt x="51" y="9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37CACBD9-A4CF-47DB-BB94-905D0DB0EC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6" y="3936"/>
              <a:ext cx="165" cy="32"/>
            </a:xfrm>
            <a:custGeom>
              <a:avLst/>
              <a:gdLst>
                <a:gd name="T0" fmla="*/ 61 w 121"/>
                <a:gd name="T1" fmla="*/ 0 h 23"/>
                <a:gd name="T2" fmla="*/ 61 w 121"/>
                <a:gd name="T3" fmla="*/ 0 h 23"/>
                <a:gd name="T4" fmla="*/ 0 w 121"/>
                <a:gd name="T5" fmla="*/ 7 h 23"/>
                <a:gd name="T6" fmla="*/ 0 w 121"/>
                <a:gd name="T7" fmla="*/ 13 h 23"/>
                <a:gd name="T8" fmla="*/ 121 w 121"/>
                <a:gd name="T9" fmla="*/ 23 h 23"/>
                <a:gd name="T10" fmla="*/ 121 w 121"/>
                <a:gd name="T11" fmla="*/ 7 h 23"/>
                <a:gd name="T12" fmla="*/ 61 w 121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23">
                  <a:moveTo>
                    <a:pt x="61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40" y="0"/>
                    <a:pt x="20" y="2"/>
                    <a:pt x="0" y="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1" y="23"/>
                    <a:pt x="121" y="23"/>
                    <a:pt x="121" y="23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01" y="2"/>
                    <a:pt x="81" y="0"/>
                    <a:pt x="61" y="0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D179B728-61D0-49E2-861D-901915B727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5" y="3965"/>
              <a:ext cx="137" cy="177"/>
            </a:xfrm>
            <a:custGeom>
              <a:avLst/>
              <a:gdLst>
                <a:gd name="T0" fmla="*/ 137 w 137"/>
                <a:gd name="T1" fmla="*/ 31 h 177"/>
                <a:gd name="T2" fmla="*/ 85 w 137"/>
                <a:gd name="T3" fmla="*/ 31 h 177"/>
                <a:gd name="T4" fmla="*/ 85 w 137"/>
                <a:gd name="T5" fmla="*/ 177 h 177"/>
                <a:gd name="T6" fmla="*/ 50 w 137"/>
                <a:gd name="T7" fmla="*/ 177 h 177"/>
                <a:gd name="T8" fmla="*/ 50 w 137"/>
                <a:gd name="T9" fmla="*/ 31 h 177"/>
                <a:gd name="T10" fmla="*/ 0 w 137"/>
                <a:gd name="T11" fmla="*/ 31 h 177"/>
                <a:gd name="T12" fmla="*/ 0 w 137"/>
                <a:gd name="T13" fmla="*/ 0 h 177"/>
                <a:gd name="T14" fmla="*/ 137 w 137"/>
                <a:gd name="T15" fmla="*/ 0 h 177"/>
                <a:gd name="T16" fmla="*/ 137 w 137"/>
                <a:gd name="T17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177">
                  <a:moveTo>
                    <a:pt x="137" y="31"/>
                  </a:moveTo>
                  <a:lnTo>
                    <a:pt x="85" y="31"/>
                  </a:lnTo>
                  <a:lnTo>
                    <a:pt x="85" y="177"/>
                  </a:lnTo>
                  <a:lnTo>
                    <a:pt x="50" y="177"/>
                  </a:lnTo>
                  <a:lnTo>
                    <a:pt x="50" y="31"/>
                  </a:lnTo>
                  <a:lnTo>
                    <a:pt x="0" y="31"/>
                  </a:lnTo>
                  <a:lnTo>
                    <a:pt x="0" y="0"/>
                  </a:lnTo>
                  <a:lnTo>
                    <a:pt x="137" y="0"/>
                  </a:lnTo>
                  <a:lnTo>
                    <a:pt x="137" y="31"/>
                  </a:ln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F9A7945-CC70-40D8-9030-93DE5BC292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58" y="4010"/>
              <a:ext cx="113" cy="136"/>
            </a:xfrm>
            <a:custGeom>
              <a:avLst/>
              <a:gdLst>
                <a:gd name="T0" fmla="*/ 83 w 83"/>
                <a:gd name="T1" fmla="*/ 34 h 99"/>
                <a:gd name="T2" fmla="*/ 83 w 83"/>
                <a:gd name="T3" fmla="*/ 96 h 99"/>
                <a:gd name="T4" fmla="*/ 62 w 83"/>
                <a:gd name="T5" fmla="*/ 96 h 99"/>
                <a:gd name="T6" fmla="*/ 62 w 83"/>
                <a:gd name="T7" fmla="*/ 86 h 99"/>
                <a:gd name="T8" fmla="*/ 32 w 83"/>
                <a:gd name="T9" fmla="*/ 99 h 99"/>
                <a:gd name="T10" fmla="*/ 0 w 83"/>
                <a:gd name="T11" fmla="*/ 72 h 99"/>
                <a:gd name="T12" fmla="*/ 39 w 83"/>
                <a:gd name="T13" fmla="*/ 40 h 99"/>
                <a:gd name="T14" fmla="*/ 61 w 83"/>
                <a:gd name="T15" fmla="*/ 36 h 99"/>
                <a:gd name="T16" fmla="*/ 61 w 83"/>
                <a:gd name="T17" fmla="*/ 34 h 99"/>
                <a:gd name="T18" fmla="*/ 44 w 83"/>
                <a:gd name="T19" fmla="*/ 20 h 99"/>
                <a:gd name="T20" fmla="*/ 29 w 83"/>
                <a:gd name="T21" fmla="*/ 23 h 99"/>
                <a:gd name="T22" fmla="*/ 15 w 83"/>
                <a:gd name="T23" fmla="*/ 35 h 99"/>
                <a:gd name="T24" fmla="*/ 0 w 83"/>
                <a:gd name="T25" fmla="*/ 21 h 99"/>
                <a:gd name="T26" fmla="*/ 43 w 83"/>
                <a:gd name="T27" fmla="*/ 1 h 99"/>
                <a:gd name="T28" fmla="*/ 83 w 83"/>
                <a:gd name="T29" fmla="*/ 34 h 99"/>
                <a:gd name="T30" fmla="*/ 61 w 83"/>
                <a:gd name="T31" fmla="*/ 58 h 99"/>
                <a:gd name="T32" fmla="*/ 61 w 83"/>
                <a:gd name="T33" fmla="*/ 53 h 99"/>
                <a:gd name="T34" fmla="*/ 45 w 83"/>
                <a:gd name="T35" fmla="*/ 56 h 99"/>
                <a:gd name="T36" fmla="*/ 22 w 83"/>
                <a:gd name="T37" fmla="*/ 71 h 99"/>
                <a:gd name="T38" fmla="*/ 36 w 83"/>
                <a:gd name="T39" fmla="*/ 80 h 99"/>
                <a:gd name="T40" fmla="*/ 61 w 83"/>
                <a:gd name="T41" fmla="*/ 5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" h="99">
                  <a:moveTo>
                    <a:pt x="83" y="34"/>
                  </a:moveTo>
                  <a:cubicBezTo>
                    <a:pt x="83" y="96"/>
                    <a:pt x="83" y="96"/>
                    <a:pt x="83" y="96"/>
                  </a:cubicBezTo>
                  <a:cubicBezTo>
                    <a:pt x="62" y="96"/>
                    <a:pt x="62" y="96"/>
                    <a:pt x="62" y="9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56" y="94"/>
                    <a:pt x="46" y="99"/>
                    <a:pt x="32" y="99"/>
                  </a:cubicBezTo>
                  <a:cubicBezTo>
                    <a:pt x="14" y="99"/>
                    <a:pt x="0" y="90"/>
                    <a:pt x="0" y="72"/>
                  </a:cubicBezTo>
                  <a:cubicBezTo>
                    <a:pt x="0" y="53"/>
                    <a:pt x="15" y="44"/>
                    <a:pt x="39" y="40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61" y="25"/>
                    <a:pt x="54" y="20"/>
                    <a:pt x="44" y="20"/>
                  </a:cubicBezTo>
                  <a:cubicBezTo>
                    <a:pt x="39" y="20"/>
                    <a:pt x="34" y="21"/>
                    <a:pt x="29" y="23"/>
                  </a:cubicBezTo>
                  <a:cubicBezTo>
                    <a:pt x="24" y="27"/>
                    <a:pt x="19" y="31"/>
                    <a:pt x="15" y="35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0" y="8"/>
                    <a:pt x="26" y="0"/>
                    <a:pt x="43" y="1"/>
                  </a:cubicBezTo>
                  <a:cubicBezTo>
                    <a:pt x="69" y="1"/>
                    <a:pt x="83" y="14"/>
                    <a:pt x="83" y="34"/>
                  </a:cubicBezTo>
                  <a:close/>
                  <a:moveTo>
                    <a:pt x="61" y="58"/>
                  </a:moveTo>
                  <a:cubicBezTo>
                    <a:pt x="61" y="53"/>
                    <a:pt x="61" y="53"/>
                    <a:pt x="61" y="53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30" y="59"/>
                    <a:pt x="22" y="63"/>
                    <a:pt x="22" y="71"/>
                  </a:cubicBezTo>
                  <a:cubicBezTo>
                    <a:pt x="22" y="77"/>
                    <a:pt x="28" y="80"/>
                    <a:pt x="36" y="80"/>
                  </a:cubicBezTo>
                  <a:cubicBezTo>
                    <a:pt x="50" y="80"/>
                    <a:pt x="61" y="73"/>
                    <a:pt x="61" y="58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338EDE05-E371-4465-8D02-C8B2B201E5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02" y="3965"/>
              <a:ext cx="31" cy="177"/>
            </a:xfrm>
            <a:prstGeom prst="rect">
              <a:avLst/>
            </a:pr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E80CABB8-3F96-4185-8EFE-7182110C97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64" y="3965"/>
              <a:ext cx="32" cy="177"/>
            </a:xfrm>
            <a:prstGeom prst="rect">
              <a:avLst/>
            </a:pr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F62F1E3D-0E37-4AE3-9E5B-9EC23AF860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7" y="3965"/>
              <a:ext cx="32" cy="177"/>
            </a:xfrm>
            <a:custGeom>
              <a:avLst/>
              <a:gdLst>
                <a:gd name="T0" fmla="*/ 32 w 32"/>
                <a:gd name="T1" fmla="*/ 31 h 177"/>
                <a:gd name="T2" fmla="*/ 0 w 32"/>
                <a:gd name="T3" fmla="*/ 31 h 177"/>
                <a:gd name="T4" fmla="*/ 0 w 32"/>
                <a:gd name="T5" fmla="*/ 0 h 177"/>
                <a:gd name="T6" fmla="*/ 32 w 32"/>
                <a:gd name="T7" fmla="*/ 0 h 177"/>
                <a:gd name="T8" fmla="*/ 32 w 32"/>
                <a:gd name="T9" fmla="*/ 31 h 177"/>
                <a:gd name="T10" fmla="*/ 32 w 32"/>
                <a:gd name="T11" fmla="*/ 177 h 177"/>
                <a:gd name="T12" fmla="*/ 0 w 32"/>
                <a:gd name="T13" fmla="*/ 177 h 177"/>
                <a:gd name="T14" fmla="*/ 0 w 32"/>
                <a:gd name="T15" fmla="*/ 50 h 177"/>
                <a:gd name="T16" fmla="*/ 32 w 32"/>
                <a:gd name="T17" fmla="*/ 50 h 177"/>
                <a:gd name="T18" fmla="*/ 32 w 32"/>
                <a:gd name="T1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177">
                  <a:moveTo>
                    <a:pt x="32" y="3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2" y="0"/>
                  </a:lnTo>
                  <a:lnTo>
                    <a:pt x="32" y="31"/>
                  </a:lnTo>
                  <a:close/>
                  <a:moveTo>
                    <a:pt x="32" y="177"/>
                  </a:moveTo>
                  <a:lnTo>
                    <a:pt x="0" y="177"/>
                  </a:lnTo>
                  <a:lnTo>
                    <a:pt x="0" y="50"/>
                  </a:lnTo>
                  <a:lnTo>
                    <a:pt x="32" y="50"/>
                  </a:lnTo>
                  <a:lnTo>
                    <a:pt x="32" y="177"/>
                  </a:ln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F56491C0-2556-46C2-860D-1FA1F8FA2E6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0" y="4010"/>
              <a:ext cx="112" cy="132"/>
            </a:xfrm>
            <a:custGeom>
              <a:avLst/>
              <a:gdLst>
                <a:gd name="T0" fmla="*/ 82 w 82"/>
                <a:gd name="T1" fmla="*/ 33 h 96"/>
                <a:gd name="T2" fmla="*/ 82 w 82"/>
                <a:gd name="T3" fmla="*/ 96 h 96"/>
                <a:gd name="T4" fmla="*/ 59 w 82"/>
                <a:gd name="T5" fmla="*/ 96 h 96"/>
                <a:gd name="T6" fmla="*/ 59 w 82"/>
                <a:gd name="T7" fmla="*/ 40 h 96"/>
                <a:gd name="T8" fmla="*/ 42 w 82"/>
                <a:gd name="T9" fmla="*/ 21 h 96"/>
                <a:gd name="T10" fmla="*/ 23 w 82"/>
                <a:gd name="T11" fmla="*/ 39 h 96"/>
                <a:gd name="T12" fmla="*/ 23 w 82"/>
                <a:gd name="T13" fmla="*/ 40 h 96"/>
                <a:gd name="T14" fmla="*/ 23 w 82"/>
                <a:gd name="T15" fmla="*/ 96 h 96"/>
                <a:gd name="T16" fmla="*/ 0 w 82"/>
                <a:gd name="T17" fmla="*/ 96 h 96"/>
                <a:gd name="T18" fmla="*/ 0 w 82"/>
                <a:gd name="T19" fmla="*/ 4 h 96"/>
                <a:gd name="T20" fmla="*/ 22 w 82"/>
                <a:gd name="T21" fmla="*/ 4 h 96"/>
                <a:gd name="T22" fmla="*/ 22 w 82"/>
                <a:gd name="T23" fmla="*/ 14 h 96"/>
                <a:gd name="T24" fmla="*/ 49 w 82"/>
                <a:gd name="T25" fmla="*/ 1 h 96"/>
                <a:gd name="T26" fmla="*/ 82 w 82"/>
                <a:gd name="T27" fmla="*/ 3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96">
                  <a:moveTo>
                    <a:pt x="82" y="33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28"/>
                    <a:pt x="53" y="21"/>
                    <a:pt x="42" y="21"/>
                  </a:cubicBezTo>
                  <a:cubicBezTo>
                    <a:pt x="32" y="21"/>
                    <a:pt x="23" y="29"/>
                    <a:pt x="23" y="39"/>
                  </a:cubicBezTo>
                  <a:cubicBezTo>
                    <a:pt x="23" y="39"/>
                    <a:pt x="23" y="40"/>
                    <a:pt x="23" y="40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8" y="5"/>
                    <a:pt x="38" y="0"/>
                    <a:pt x="49" y="1"/>
                  </a:cubicBezTo>
                  <a:cubicBezTo>
                    <a:pt x="70" y="1"/>
                    <a:pt x="82" y="13"/>
                    <a:pt x="82" y="33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22D2D5E-86D7-424D-AE01-291672A604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2" y="4010"/>
              <a:ext cx="113" cy="132"/>
            </a:xfrm>
            <a:custGeom>
              <a:avLst/>
              <a:gdLst>
                <a:gd name="T0" fmla="*/ 82 w 82"/>
                <a:gd name="T1" fmla="*/ 33 h 96"/>
                <a:gd name="T2" fmla="*/ 82 w 82"/>
                <a:gd name="T3" fmla="*/ 96 h 96"/>
                <a:gd name="T4" fmla="*/ 59 w 82"/>
                <a:gd name="T5" fmla="*/ 96 h 96"/>
                <a:gd name="T6" fmla="*/ 59 w 82"/>
                <a:gd name="T7" fmla="*/ 40 h 96"/>
                <a:gd name="T8" fmla="*/ 42 w 82"/>
                <a:gd name="T9" fmla="*/ 21 h 96"/>
                <a:gd name="T10" fmla="*/ 23 w 82"/>
                <a:gd name="T11" fmla="*/ 39 h 96"/>
                <a:gd name="T12" fmla="*/ 23 w 82"/>
                <a:gd name="T13" fmla="*/ 40 h 96"/>
                <a:gd name="T14" fmla="*/ 23 w 82"/>
                <a:gd name="T15" fmla="*/ 96 h 96"/>
                <a:gd name="T16" fmla="*/ 0 w 82"/>
                <a:gd name="T17" fmla="*/ 96 h 96"/>
                <a:gd name="T18" fmla="*/ 0 w 82"/>
                <a:gd name="T19" fmla="*/ 4 h 96"/>
                <a:gd name="T20" fmla="*/ 22 w 82"/>
                <a:gd name="T21" fmla="*/ 4 h 96"/>
                <a:gd name="T22" fmla="*/ 22 w 82"/>
                <a:gd name="T23" fmla="*/ 14 h 96"/>
                <a:gd name="T24" fmla="*/ 49 w 82"/>
                <a:gd name="T25" fmla="*/ 1 h 96"/>
                <a:gd name="T26" fmla="*/ 82 w 82"/>
                <a:gd name="T27" fmla="*/ 3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96">
                  <a:moveTo>
                    <a:pt x="82" y="33"/>
                  </a:moveTo>
                  <a:cubicBezTo>
                    <a:pt x="82" y="96"/>
                    <a:pt x="82" y="96"/>
                    <a:pt x="82" y="96"/>
                  </a:cubicBezTo>
                  <a:cubicBezTo>
                    <a:pt x="59" y="96"/>
                    <a:pt x="59" y="96"/>
                    <a:pt x="59" y="96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28"/>
                    <a:pt x="53" y="21"/>
                    <a:pt x="42" y="21"/>
                  </a:cubicBezTo>
                  <a:cubicBezTo>
                    <a:pt x="32" y="21"/>
                    <a:pt x="23" y="29"/>
                    <a:pt x="23" y="39"/>
                  </a:cubicBezTo>
                  <a:cubicBezTo>
                    <a:pt x="23" y="39"/>
                    <a:pt x="23" y="40"/>
                    <a:pt x="23" y="40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8" y="5"/>
                    <a:pt x="38" y="0"/>
                    <a:pt x="49" y="1"/>
                  </a:cubicBezTo>
                  <a:cubicBezTo>
                    <a:pt x="70" y="1"/>
                    <a:pt x="82" y="13"/>
                    <a:pt x="82" y="33"/>
                  </a:cubicBezTo>
                  <a:close/>
                </a:path>
              </a:pathLst>
            </a:custGeom>
            <a:solidFill>
              <a:srgbClr val="007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Sisu kohatäide 4">
            <a:extLst>
              <a:ext uri="{FF2B5EF4-FFF2-40B4-BE49-F238E27FC236}">
                <a16:creationId xmlns:a16="http://schemas.microsoft.com/office/drawing/2014/main" id="{7B0F8FF1-DA66-427A-8E30-D0AF8EE52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0394" y="2013665"/>
            <a:ext cx="10715624" cy="4072811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t-EE" dirty="0"/>
              <a:t>Redigeerige juhteksemplari tekstilaade</a:t>
            </a:r>
          </a:p>
          <a:p>
            <a:pPr lvl="1"/>
            <a:r>
              <a:rPr lang="et-EE" dirty="0"/>
              <a:t>Teine tase</a:t>
            </a:r>
          </a:p>
          <a:p>
            <a:pPr lvl="2"/>
            <a:r>
              <a:rPr lang="et-EE" dirty="0"/>
              <a:t>Kolmas tase</a:t>
            </a:r>
          </a:p>
          <a:p>
            <a:pPr lvl="3"/>
            <a:r>
              <a:rPr lang="et-EE" dirty="0"/>
              <a:t>Neljas tase</a:t>
            </a:r>
          </a:p>
          <a:p>
            <a:pPr lvl="4"/>
            <a:r>
              <a:rPr lang="et-EE" dirty="0"/>
              <a:t>Viies tase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05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4E0E319-FFBE-47D0-95D5-D04D29C1352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1524" y="771524"/>
            <a:ext cx="10036175" cy="930277"/>
          </a:xfrm>
        </p:spPr>
        <p:txBody>
          <a:bodyPr anchor="t" anchorCtr="0"/>
          <a:lstStyle>
            <a:lvl1pPr algn="l">
              <a:defRPr sz="5100">
                <a:solidFill>
                  <a:schemeClr val="bg1"/>
                </a:solidFill>
              </a:defRPr>
            </a:lvl1pPr>
          </a:lstStyle>
          <a:p>
            <a:r>
              <a:rPr lang="en-US" spc="-5" dirty="0" err="1"/>
              <a:t>Ai</a:t>
            </a:r>
            <a:r>
              <a:rPr lang="en-US" dirty="0" err="1"/>
              <a:t>t</a:t>
            </a:r>
            <a:r>
              <a:rPr lang="en-US" spc="-5" dirty="0" err="1"/>
              <a:t>ä</a:t>
            </a:r>
            <a:r>
              <a:rPr lang="en-US" spc="-170" dirty="0" err="1"/>
              <a:t>h</a:t>
            </a:r>
            <a:r>
              <a:rPr lang="en-US" spc="-5" dirty="0"/>
              <a:t>!</a:t>
            </a:r>
            <a:endParaRPr lang="en-US" dirty="0"/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D5B7C995-8638-431B-8976-87A5DB5DFB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5221480"/>
            <a:ext cx="6096000" cy="163652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/>
              <a:t>Eesnimi</a:t>
            </a:r>
            <a:r>
              <a:rPr lang="fi-FI" dirty="0"/>
              <a:t> </a:t>
            </a:r>
            <a:r>
              <a:rPr lang="fi-FI" dirty="0" err="1"/>
              <a:t>Perenimi</a:t>
            </a:r>
            <a:endParaRPr lang="fi-FI" dirty="0"/>
          </a:p>
          <a:p>
            <a:r>
              <a:rPr lang="fi-FI" dirty="0"/>
              <a:t>Osakonna nimi</a:t>
            </a:r>
          </a:p>
          <a:p>
            <a:r>
              <a:rPr lang="fi-FI" dirty="0"/>
              <a:t>email@tallinnalv.ee</a:t>
            </a:r>
            <a:endParaRPr lang="en-US" dirty="0"/>
          </a:p>
        </p:txBody>
      </p:sp>
      <p:pic>
        <p:nvPicPr>
          <p:cNvPr id="25" name="Pilt 24">
            <a:extLst>
              <a:ext uri="{FF2B5EF4-FFF2-40B4-BE49-F238E27FC236}">
                <a16:creationId xmlns:a16="http://schemas.microsoft.com/office/drawing/2014/main" id="{D5D1DEEC-71E6-4E80-940D-49389F8D68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5393280"/>
            <a:ext cx="3221832" cy="7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2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4E8425E4-29E9-4F6F-951E-061F013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790575"/>
            <a:ext cx="10715624" cy="9453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 err="1"/>
              <a:t>Selline</a:t>
            </a:r>
            <a:r>
              <a:rPr lang="en-US" dirty="0"/>
              <a:t> on </a:t>
            </a:r>
            <a:r>
              <a:rPr lang="en-US" dirty="0" err="1"/>
              <a:t>tektiga</a:t>
            </a:r>
            <a:r>
              <a:rPr lang="en-US" dirty="0"/>
              <a:t> </a:t>
            </a:r>
            <a:r>
              <a:rPr lang="en-US" dirty="0" err="1"/>
              <a:t>lehekülg</a:t>
            </a:r>
            <a:endParaRPr lang="en-US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1EDBB36-872C-4528-A46F-733E412B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1524" y="2019300"/>
            <a:ext cx="10715625" cy="4048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t-EE" dirty="0"/>
              <a:t>Võimalusel oleks hea kui ei kastutataks üle kuue rea teksti ühel slaidil.</a:t>
            </a:r>
            <a:endParaRPr lang="en-US" dirty="0"/>
          </a:p>
          <a:p>
            <a:pPr lvl="1"/>
            <a:r>
              <a:rPr lang="et-EE" dirty="0"/>
              <a:t>Samuti on hea vältida liia pikki pealkirju ja </a:t>
            </a:r>
            <a:r>
              <a:rPr lang="et-EE" dirty="0" err="1"/>
              <a:t>lausendeid</a:t>
            </a:r>
            <a:r>
              <a:rPr lang="en-US" dirty="0"/>
              <a:t>.</a:t>
            </a:r>
          </a:p>
          <a:p>
            <a:pPr lvl="2"/>
            <a:r>
              <a:rPr lang="et-EE" dirty="0"/>
              <a:t>Neid võiks olla maksimaalselt viis</a:t>
            </a:r>
            <a:r>
              <a:rPr lang="en-US" dirty="0"/>
              <a:t>.</a:t>
            </a:r>
          </a:p>
          <a:p>
            <a:pPr lvl="3"/>
            <a:r>
              <a:rPr lang="et-EE" dirty="0"/>
              <a:t>Sama käib ka </a:t>
            </a:r>
            <a:r>
              <a:rPr lang="et-EE" dirty="0" err="1"/>
              <a:t>bulletpointide</a:t>
            </a:r>
            <a:r>
              <a:rPr lang="et-EE" dirty="0"/>
              <a:t> kohta</a:t>
            </a:r>
            <a:r>
              <a:rPr lang="en-US" dirty="0"/>
              <a:t>.</a:t>
            </a:r>
          </a:p>
          <a:p>
            <a:pPr lvl="4"/>
            <a:r>
              <a:rPr lang="et-EE" dirty="0"/>
              <a:t>Sellel lehel on neid viis</a:t>
            </a:r>
            <a:r>
              <a:rPr lang="en-US" dirty="0"/>
              <a:t>.</a:t>
            </a:r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D5CF104-5A23-4097-851B-0FCCC6A2D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3949" y="616823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DC100B9-F1AC-4BEB-8655-57D0A3575F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6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50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25000"/>
        </a:lnSpc>
        <a:spcBef>
          <a:spcPts val="0"/>
        </a:spcBef>
        <a:spcAft>
          <a:spcPts val="1200"/>
        </a:spcAft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39F7AB3D-DDBA-4F01-8750-9B012A0EE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525" y="821400"/>
            <a:ext cx="4781550" cy="158425"/>
          </a:xfrm>
        </p:spPr>
        <p:txBody>
          <a:bodyPr>
            <a:normAutofit fontScale="90000"/>
          </a:bodyPr>
          <a:lstStyle/>
          <a:p>
            <a:r>
              <a:rPr lang="et-EE" dirty="0" smtClean="0">
                <a:solidFill>
                  <a:srgbClr val="0070C0"/>
                </a:solidFill>
              </a:rPr>
              <a:t>Tallinna loomade varjupaik</a:t>
            </a:r>
            <a:br>
              <a:rPr lang="et-EE" dirty="0" smtClean="0">
                <a:solidFill>
                  <a:srgbClr val="0070C0"/>
                </a:solidFill>
              </a:rPr>
            </a:br>
            <a:r>
              <a:rPr lang="et-EE" dirty="0" smtClean="0">
                <a:solidFill>
                  <a:srgbClr val="0070C0"/>
                </a:solidFill>
              </a:rPr>
              <a:t/>
            </a:r>
            <a:br>
              <a:rPr lang="et-EE" dirty="0" smtClean="0">
                <a:solidFill>
                  <a:srgbClr val="0070C0"/>
                </a:solidFill>
              </a:rPr>
            </a:br>
            <a:r>
              <a:rPr lang="et-EE" dirty="0">
                <a:solidFill>
                  <a:srgbClr val="0070C0"/>
                </a:solidFill>
              </a:rPr>
              <a:t/>
            </a:r>
            <a:br>
              <a:rPr lang="et-EE" dirty="0">
                <a:solidFill>
                  <a:srgbClr val="0070C0"/>
                </a:solidFill>
              </a:rPr>
            </a:br>
            <a:r>
              <a:rPr lang="et-EE" dirty="0" smtClean="0">
                <a:solidFill>
                  <a:srgbClr val="0070C0"/>
                </a:solidFill>
              </a:rPr>
              <a:t/>
            </a:r>
            <a:br>
              <a:rPr lang="et-EE" dirty="0" smtClean="0">
                <a:solidFill>
                  <a:srgbClr val="0070C0"/>
                </a:solidFill>
              </a:rPr>
            </a:br>
            <a:r>
              <a:rPr lang="et-EE" dirty="0">
                <a:solidFill>
                  <a:srgbClr val="0070C0"/>
                </a:solidFill>
              </a:rPr>
              <a:t/>
            </a:r>
            <a:br>
              <a:rPr lang="et-EE" dirty="0">
                <a:solidFill>
                  <a:srgbClr val="0070C0"/>
                </a:solidFill>
              </a:rPr>
            </a:br>
            <a:r>
              <a:rPr lang="et-EE" dirty="0" smtClean="0">
                <a:solidFill>
                  <a:srgbClr val="0070C0"/>
                </a:solidFill>
              </a:rPr>
              <a:t/>
            </a:r>
            <a:br>
              <a:rPr lang="et-EE" dirty="0" smtClean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2" name="Pilt 11">
            <a:extLst>
              <a:ext uri="{FF2B5EF4-FFF2-40B4-BE49-F238E27FC236}">
                <a16:creationId xmlns:a16="http://schemas.microsoft.com/office/drawing/2014/main" id="{27BA93DD-A8AA-489E-A55D-5AA5F596D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497" y="187203"/>
            <a:ext cx="3221832" cy="7926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31682" y="6150279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smtClean="0">
                <a:solidFill>
                  <a:schemeClr val="bg1"/>
                </a:solidFill>
              </a:rPr>
              <a:t>Hellika Landsmann </a:t>
            </a:r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1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Varjupaik </a:t>
            </a:r>
            <a:r>
              <a:rPr lang="et-EE" dirty="0" smtClean="0"/>
              <a:t>2019. </a:t>
            </a:r>
            <a:r>
              <a:rPr lang="et-EE" dirty="0" smtClean="0"/>
              <a:t>aastal </a:t>
            </a:r>
            <a:r>
              <a:rPr lang="et-EE" dirty="0" smtClean="0"/>
              <a:t>(</a:t>
            </a:r>
            <a:r>
              <a:rPr lang="et-EE" dirty="0" smtClean="0"/>
              <a:t>01</a:t>
            </a:r>
            <a:r>
              <a:rPr lang="et-EE" dirty="0" smtClean="0"/>
              <a:t>.10 </a:t>
            </a:r>
            <a:r>
              <a:rPr lang="et-EE" dirty="0" smtClean="0"/>
              <a:t>seis)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t-EE" dirty="0" smtClean="0"/>
              <a:t>Hetkel varjupaigas:</a:t>
            </a:r>
          </a:p>
          <a:p>
            <a:r>
              <a:rPr lang="et-EE" dirty="0" smtClean="0"/>
              <a:t>217 </a:t>
            </a:r>
            <a:r>
              <a:rPr lang="et-EE" dirty="0" smtClean="0"/>
              <a:t>kassi</a:t>
            </a:r>
          </a:p>
          <a:p>
            <a:r>
              <a:rPr lang="et-EE" dirty="0" smtClean="0"/>
              <a:t>21 </a:t>
            </a:r>
            <a:r>
              <a:rPr lang="et-EE" dirty="0" smtClean="0"/>
              <a:t>koera </a:t>
            </a:r>
          </a:p>
          <a:p>
            <a:r>
              <a:rPr lang="et-EE" dirty="0" smtClean="0"/>
              <a:t>1 küülik</a:t>
            </a:r>
          </a:p>
          <a:p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50</a:t>
            </a:r>
            <a:r>
              <a:rPr lang="et-EE" dirty="0" smtClean="0"/>
              <a:t> </a:t>
            </a:r>
            <a:r>
              <a:rPr lang="et-EE" dirty="0" smtClean="0"/>
              <a:t>looma on linna </a:t>
            </a:r>
            <a:r>
              <a:rPr lang="et-EE" dirty="0" smtClean="0"/>
              <a:t>arvel</a:t>
            </a:r>
          </a:p>
          <a:p>
            <a:pPr marL="0" indent="0">
              <a:buNone/>
            </a:pPr>
            <a:r>
              <a:rPr lang="et-EE" dirty="0" smtClean="0"/>
              <a:t>Keskmiselt kass varjupaigas 3 kuud, koer 2 kuud.</a:t>
            </a:r>
            <a:endParaRPr lang="et-E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t-EE" dirty="0" smtClean="0"/>
              <a:t>Püütud</a:t>
            </a:r>
            <a:r>
              <a:rPr lang="et-EE" dirty="0" smtClean="0"/>
              <a:t>: </a:t>
            </a:r>
            <a:r>
              <a:rPr lang="et-EE" dirty="0" smtClean="0"/>
              <a:t>635</a:t>
            </a:r>
            <a:r>
              <a:rPr lang="et-EE" dirty="0" smtClean="0"/>
              <a:t> </a:t>
            </a:r>
            <a:r>
              <a:rPr lang="et-EE" dirty="0" smtClean="0"/>
              <a:t>kassi, </a:t>
            </a:r>
            <a:r>
              <a:rPr lang="et-EE" dirty="0" smtClean="0"/>
              <a:t>214</a:t>
            </a:r>
            <a:r>
              <a:rPr lang="et-EE" dirty="0" smtClean="0"/>
              <a:t> </a:t>
            </a:r>
            <a:r>
              <a:rPr lang="et-EE" dirty="0" smtClean="0"/>
              <a:t>koera, </a:t>
            </a:r>
            <a:r>
              <a:rPr lang="et-EE" dirty="0" smtClean="0"/>
              <a:t>8 </a:t>
            </a:r>
            <a:r>
              <a:rPr lang="et-EE" dirty="0" smtClean="0"/>
              <a:t>küülikut, 3 rotti, 2 papagoid, </a:t>
            </a:r>
            <a:r>
              <a:rPr lang="et-EE" dirty="0" smtClean="0"/>
              <a:t>2 hamstrit, 1 tuhkur.</a:t>
            </a: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Omanikule tagastatud: </a:t>
            </a:r>
            <a:r>
              <a:rPr lang="et-EE" dirty="0" smtClean="0"/>
              <a:t>143</a:t>
            </a:r>
            <a:r>
              <a:rPr lang="et-EE" dirty="0" smtClean="0"/>
              <a:t> </a:t>
            </a:r>
            <a:r>
              <a:rPr lang="et-EE" dirty="0" smtClean="0"/>
              <a:t>koera, </a:t>
            </a:r>
            <a:r>
              <a:rPr lang="et-EE" dirty="0" smtClean="0"/>
              <a:t>85</a:t>
            </a:r>
            <a:r>
              <a:rPr lang="et-EE" dirty="0" smtClean="0"/>
              <a:t> </a:t>
            </a:r>
            <a:r>
              <a:rPr lang="et-EE" dirty="0" smtClean="0"/>
              <a:t>kassi, </a:t>
            </a:r>
            <a:r>
              <a:rPr lang="et-EE" dirty="0" smtClean="0"/>
              <a:t>2 küülikut, 1 tuhkur</a:t>
            </a:r>
            <a:endParaRPr lang="et-EE" dirty="0" smtClean="0"/>
          </a:p>
          <a:p>
            <a:r>
              <a:rPr lang="et-EE" dirty="0" smtClean="0"/>
              <a:t>Uus omanik: </a:t>
            </a:r>
            <a:r>
              <a:rPr lang="et-EE" dirty="0" smtClean="0"/>
              <a:t>307</a:t>
            </a:r>
            <a:r>
              <a:rPr lang="et-EE" dirty="0" smtClean="0"/>
              <a:t> </a:t>
            </a:r>
            <a:r>
              <a:rPr lang="et-EE" dirty="0" smtClean="0"/>
              <a:t>kassi, </a:t>
            </a:r>
            <a:r>
              <a:rPr lang="et-EE" dirty="0" smtClean="0"/>
              <a:t>56</a:t>
            </a:r>
            <a:r>
              <a:rPr lang="et-EE" dirty="0" smtClean="0"/>
              <a:t> </a:t>
            </a:r>
            <a:r>
              <a:rPr lang="et-EE" dirty="0" smtClean="0"/>
              <a:t>koer, 2 merisiga, </a:t>
            </a:r>
            <a:r>
              <a:rPr lang="et-EE" dirty="0" smtClean="0"/>
              <a:t>6 küülikut, 2 </a:t>
            </a:r>
            <a:r>
              <a:rPr lang="et-EE" dirty="0" smtClean="0"/>
              <a:t>tuvi , </a:t>
            </a:r>
            <a:r>
              <a:rPr lang="et-EE" dirty="0"/>
              <a:t>2 </a:t>
            </a:r>
            <a:r>
              <a:rPr lang="et-EE" dirty="0" smtClean="0"/>
              <a:t>hamstrit, </a:t>
            </a:r>
            <a:r>
              <a:rPr lang="et-EE" dirty="0"/>
              <a:t>1 </a:t>
            </a:r>
            <a:r>
              <a:rPr lang="et-EE" dirty="0" smtClean="0"/>
              <a:t>papagoi.</a:t>
            </a: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Surnud/</a:t>
            </a:r>
            <a:r>
              <a:rPr lang="et-EE" dirty="0" err="1" smtClean="0"/>
              <a:t>eutaneeritud</a:t>
            </a:r>
            <a:r>
              <a:rPr lang="et-EE" dirty="0" smtClean="0"/>
              <a:t>: </a:t>
            </a:r>
            <a:r>
              <a:rPr lang="et-EE" dirty="0" smtClean="0"/>
              <a:t>219</a:t>
            </a:r>
            <a:r>
              <a:rPr lang="et-EE" dirty="0" smtClean="0"/>
              <a:t> </a:t>
            </a:r>
            <a:r>
              <a:rPr lang="et-EE" dirty="0" smtClean="0"/>
              <a:t>kassi, </a:t>
            </a:r>
            <a:r>
              <a:rPr lang="et-EE" dirty="0"/>
              <a:t>8</a:t>
            </a:r>
            <a:r>
              <a:rPr lang="et-EE" dirty="0" smtClean="0"/>
              <a:t> </a:t>
            </a:r>
            <a:r>
              <a:rPr lang="et-EE" dirty="0" smtClean="0"/>
              <a:t>koera, 1 papagoi, 1 küülik</a:t>
            </a:r>
            <a:r>
              <a:rPr lang="et-EE" dirty="0" smtClean="0"/>
              <a:t>.</a:t>
            </a:r>
          </a:p>
          <a:p>
            <a:pPr marL="0" indent="0">
              <a:buNone/>
            </a:pPr>
            <a:r>
              <a:rPr lang="et-EE" dirty="0" smtClean="0"/>
              <a:t>Teise organisatsiooni: 52 koera-kassi</a:t>
            </a:r>
            <a:endParaRPr lang="et-EE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42818"/>
            <a:ext cx="1717766" cy="58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16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https://lh5.googleusercontent.com/0Nnuz-u79aWfPaFcRe0aEXkJ5Hqs5tfBr1Kdl9hxAQ7GeUIWJQLkK73IdEKgYzm9lmRBrwZRuzR3-fAzGu2h54Qq4QuBi8g0eiIQZtDpT6i4lWVEAo49cpPSFKcrZMePGuTirYDVq_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6412"/>
            <a:ext cx="7620000" cy="50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>
                <a:solidFill>
                  <a:srgbClr val="0070C0"/>
                </a:solidFill>
              </a:rPr>
              <a:t>Pisiloomad</a:t>
            </a:r>
            <a:r>
              <a:rPr lang="et-EE" dirty="0" smtClean="0">
                <a:solidFill>
                  <a:srgbClr val="0070C0"/>
                </a:solidFill>
              </a:rPr>
              <a:t> ja </a:t>
            </a:r>
            <a:r>
              <a:rPr lang="et-EE" dirty="0" err="1" smtClean="0">
                <a:solidFill>
                  <a:srgbClr val="0070C0"/>
                </a:solidFill>
              </a:rPr>
              <a:t>eksootikud</a:t>
            </a:r>
            <a:endParaRPr lang="et-EE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23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54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777" y="0"/>
            <a:ext cx="8908784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6" y="118381"/>
            <a:ext cx="10715625" cy="964407"/>
          </a:xfrm>
        </p:spPr>
        <p:txBody>
          <a:bodyPr/>
          <a:lstStyle/>
          <a:p>
            <a:r>
              <a:rPr lang="et-EE" dirty="0" smtClean="0"/>
              <a:t>Lemmikloomaregister</a:t>
            </a:r>
            <a:endParaRPr lang="et-E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86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1951"/>
            <a:ext cx="7106433" cy="39460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Ennetustöö</a:t>
            </a:r>
            <a:endParaRPr lang="et-E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010400" y="1389126"/>
            <a:ext cx="5181600" cy="435133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>
                <a:solidFill>
                  <a:srgbClr val="0070C0"/>
                </a:solidFill>
              </a:rPr>
              <a:t>Steriliseerimine/kastreerimine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>
                <a:solidFill>
                  <a:srgbClr val="0070C0"/>
                </a:solidFill>
              </a:rPr>
              <a:t>Loengud koolides-lasteaedades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>
                <a:solidFill>
                  <a:srgbClr val="0070C0"/>
                </a:solidFill>
              </a:rPr>
              <a:t>Varjupaiga külastused lastele (ja täiskasvanutele)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>
                <a:solidFill>
                  <a:srgbClr val="0070C0"/>
                </a:solidFill>
              </a:rPr>
              <a:t>Teavitustöö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>
                <a:solidFill>
                  <a:srgbClr val="0070C0"/>
                </a:solidFill>
              </a:rPr>
              <a:t>Koostöö</a:t>
            </a:r>
          </a:p>
          <a:p>
            <a:endParaRPr lang="et-E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93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Koostöö</a:t>
            </a:r>
            <a:endParaRPr lang="et-E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14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Pesaleidja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Käpp ja Käsi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Eesti Loomakaitse </a:t>
            </a:r>
            <a:r>
              <a:rPr lang="et-EE" dirty="0" smtClean="0">
                <a:solidFill>
                  <a:srgbClr val="0070C0"/>
                </a:solidFill>
              </a:rPr>
              <a:t>Selts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Veterinaar- ja Toiduamet</a:t>
            </a:r>
            <a:endParaRPr lang="et-EE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dirty="0">
              <a:solidFill>
                <a:srgbClr val="0070C0"/>
              </a:solidFill>
            </a:endParaRP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718" y="-282"/>
            <a:ext cx="6858282" cy="685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15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Kiibistamine</a:t>
            </a:r>
            <a:endParaRPr lang="et-E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15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Kohustuslik kassidele- koertele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Kontroll leidmiskohas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Tagastamine omanikele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Probleemiks registrite rohkus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763" y="18632"/>
            <a:ext cx="6061237" cy="683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5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SC00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878" y="776885"/>
            <a:ext cx="4055344" cy="608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G_0702suu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222" y="773084"/>
            <a:ext cx="4016045" cy="608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SC001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084"/>
            <a:ext cx="4057878" cy="608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257060"/>
            <a:ext cx="9543011" cy="898410"/>
          </a:xfrm>
        </p:spPr>
        <p:txBody>
          <a:bodyPr/>
          <a:lstStyle/>
          <a:p>
            <a:r>
              <a:rPr lang="et-EE" dirty="0" err="1" smtClean="0">
                <a:solidFill>
                  <a:srgbClr val="0070C0"/>
                </a:solidFill>
              </a:rPr>
              <a:t>Marley</a:t>
            </a:r>
            <a:endParaRPr lang="et-EE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15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Naaskel (Mihkel)</a:t>
            </a:r>
            <a:endParaRPr lang="et-EE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5437"/>
            <a:ext cx="8342334" cy="46925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17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334" y="0"/>
            <a:ext cx="3849666" cy="6843853"/>
          </a:xfrm>
        </p:spPr>
      </p:pic>
    </p:spTree>
    <p:extLst>
      <p:ext uri="{BB962C8B-B14F-4D97-AF65-F5344CB8AC3E}">
        <p14:creationId xmlns:p14="http://schemas.microsoft.com/office/powerpoint/2010/main" val="410123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04" y="0"/>
            <a:ext cx="6858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05" y="120170"/>
            <a:ext cx="10715625" cy="964407"/>
          </a:xfrm>
        </p:spPr>
        <p:txBody>
          <a:bodyPr/>
          <a:lstStyle/>
          <a:p>
            <a:r>
              <a:rPr lang="et-EE" dirty="0" err="1" smtClean="0"/>
              <a:t>Mimi</a:t>
            </a:r>
            <a:endParaRPr lang="et-E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596" y="0"/>
            <a:ext cx="53734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97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Sam</a:t>
            </a:r>
            <a:r>
              <a:rPr lang="et-EE" dirty="0" smtClean="0"/>
              <a:t> (Käkerdis)</a:t>
            </a:r>
            <a:endParaRPr lang="et-E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19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4475"/>
            <a:ext cx="7241822" cy="407352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6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Minust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Tallinna Keskkonna- ja Kommunaalamet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Valdkonnas üle 10 aasta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Magistriõpingud TTÜs</a:t>
            </a:r>
          </a:p>
          <a:p>
            <a:endParaRPr lang="et-EE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B1C-778A-401F-8D8B-24B74ECE375B}" type="slidenum">
              <a:rPr lang="et-EE" smtClean="0"/>
              <a:t>2</a:t>
            </a:fld>
            <a:endParaRPr lang="et-EE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1" y="0"/>
            <a:ext cx="5143499" cy="6858000"/>
          </a:xfrm>
        </p:spPr>
      </p:pic>
    </p:spTree>
    <p:extLst>
      <p:ext uri="{BB962C8B-B14F-4D97-AF65-F5344CB8AC3E}">
        <p14:creationId xmlns:p14="http://schemas.microsoft.com/office/powerpoint/2010/main" val="3187996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81" y="0"/>
            <a:ext cx="484882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Oktoober on musta kassi kuu</a:t>
            </a:r>
            <a:endParaRPr lang="et-E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16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smtClean="0"/>
              <a:t>Hellika </a:t>
            </a:r>
            <a:r>
              <a:rPr lang="et-EE" dirty="0" smtClean="0"/>
              <a:t>Landsmann</a:t>
            </a:r>
          </a:p>
          <a:p>
            <a:r>
              <a:rPr lang="et-EE" dirty="0" smtClean="0"/>
              <a:t>Hellika.Landsmann@tallinnlv.ee</a:t>
            </a:r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26298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Probleemid ja mured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Oma varjupaiga vajadus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Sobiv asukoht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Eelarve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Oskused ja teadmised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Ajaline faktor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Takistused ehitamisel</a:t>
            </a:r>
          </a:p>
          <a:p>
            <a:endParaRPr lang="et-EE" dirty="0" smtClean="0"/>
          </a:p>
          <a:p>
            <a:endParaRPr lang="et-E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B1C-778A-401F-8D8B-24B74ECE375B}" type="slidenum">
              <a:rPr lang="et-EE" smtClean="0"/>
              <a:t>3</a:t>
            </a:fld>
            <a:endParaRPr lang="et-EE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03299" y="-30207"/>
            <a:ext cx="4588701" cy="688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35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2750"/>
          </a:xfrm>
        </p:spPr>
      </p:pic>
      <p:sp>
        <p:nvSpPr>
          <p:cNvPr id="2" name="TextBox 1"/>
          <p:cNvSpPr txBox="1"/>
          <p:nvPr/>
        </p:nvSpPr>
        <p:spPr>
          <a:xfrm>
            <a:off x="9369083" y="2658794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>
                <a:solidFill>
                  <a:schemeClr val="bg1"/>
                </a:solidFill>
              </a:rPr>
              <a:t>November 2015</a:t>
            </a:r>
            <a:endParaRPr lang="et-EE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3680" y="6246055"/>
            <a:ext cx="1575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>
                <a:solidFill>
                  <a:schemeClr val="bg1"/>
                </a:solidFill>
              </a:rPr>
              <a:t>Märts 2016</a:t>
            </a:r>
            <a:endParaRPr lang="et-E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6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Avamine august 2016</a:t>
            </a:r>
            <a:endParaRPr lang="et-E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07731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000" dirty="0" smtClean="0">
                <a:solidFill>
                  <a:srgbClr val="0070C0"/>
                </a:solidFill>
              </a:rPr>
              <a:t>2 maja</a:t>
            </a:r>
            <a:endParaRPr lang="et-EE" sz="2000" dirty="0">
              <a:solidFill>
                <a:srgbClr val="0070C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000" dirty="0" smtClean="0">
                <a:solidFill>
                  <a:srgbClr val="0070C0"/>
                </a:solidFill>
              </a:rPr>
              <a:t>4 karantiini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000" dirty="0" smtClean="0">
                <a:solidFill>
                  <a:srgbClr val="0070C0"/>
                </a:solidFill>
              </a:rPr>
              <a:t>Veterinaarosa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000" dirty="0" smtClean="0">
                <a:solidFill>
                  <a:srgbClr val="0070C0"/>
                </a:solidFill>
              </a:rPr>
              <a:t>Vabalt peetavad kassid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000" dirty="0" smtClean="0">
                <a:solidFill>
                  <a:srgbClr val="0070C0"/>
                </a:solidFill>
              </a:rPr>
              <a:t>40 koeraboksi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000" dirty="0" smtClean="0">
                <a:solidFill>
                  <a:srgbClr val="0070C0"/>
                </a:solidFill>
              </a:rPr>
              <a:t>1 </a:t>
            </a:r>
            <a:r>
              <a:rPr lang="et-EE" sz="2000" dirty="0" err="1" smtClean="0">
                <a:solidFill>
                  <a:srgbClr val="0070C0"/>
                </a:solidFill>
              </a:rPr>
              <a:t>pisiloomade</a:t>
            </a:r>
            <a:r>
              <a:rPr lang="et-EE" sz="2000" dirty="0" smtClean="0">
                <a:solidFill>
                  <a:srgbClr val="0070C0"/>
                </a:solidFill>
              </a:rPr>
              <a:t> tuba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000" dirty="0" smtClean="0">
                <a:solidFill>
                  <a:srgbClr val="0070C0"/>
                </a:solidFill>
              </a:rPr>
              <a:t>4 soojakut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000" dirty="0" smtClean="0">
                <a:solidFill>
                  <a:srgbClr val="0070C0"/>
                </a:solidFill>
              </a:rPr>
              <a:t>Jalutusväljak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000" dirty="0" smtClean="0">
                <a:solidFill>
                  <a:srgbClr val="0070C0"/>
                </a:solidFill>
              </a:rPr>
              <a:t>Koolitusklass</a:t>
            </a:r>
          </a:p>
          <a:p>
            <a:endParaRPr lang="et-EE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5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825625"/>
            <a:ext cx="7548562" cy="5032375"/>
          </a:xfrm>
        </p:spPr>
      </p:pic>
    </p:spTree>
    <p:extLst>
      <p:ext uri="{BB962C8B-B14F-4D97-AF65-F5344CB8AC3E}">
        <p14:creationId xmlns:p14="http://schemas.microsoft.com/office/powerpoint/2010/main" val="1782332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Järele mõeldes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Positiivne: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t-EE" dirty="0" smtClean="0">
                <a:solidFill>
                  <a:srgbClr val="0070C0"/>
                </a:solidFill>
              </a:rPr>
              <a:t>Koostöö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t-EE" dirty="0" smtClean="0">
                <a:solidFill>
                  <a:srgbClr val="0070C0"/>
                </a:solidFill>
              </a:rPr>
              <a:t>Parem ülevaade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t-EE" dirty="0" smtClean="0">
                <a:solidFill>
                  <a:srgbClr val="0070C0"/>
                </a:solidFill>
              </a:rPr>
              <a:t>Positiivsem kuvand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t-EE" dirty="0" smtClean="0">
                <a:solidFill>
                  <a:srgbClr val="0070C0"/>
                </a:solidFill>
              </a:rPr>
              <a:t>Kodanike rahulolu kasv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t-EE" dirty="0" smtClean="0">
                <a:solidFill>
                  <a:srgbClr val="0070C0"/>
                </a:solidFill>
              </a:rPr>
              <a:t>Koju jõudvate loomade arv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t-EE" dirty="0" smtClean="0">
                <a:solidFill>
                  <a:srgbClr val="0070C0"/>
                </a:solidFill>
              </a:rPr>
              <a:t>Tänaseks oleme targemad!</a:t>
            </a:r>
          </a:p>
          <a:p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6264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dirty="0" smtClean="0">
                <a:solidFill>
                  <a:srgbClr val="0070C0"/>
                </a:solidFill>
              </a:rPr>
              <a:t>Murekohad: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t-EE" dirty="0" smtClean="0">
                <a:solidFill>
                  <a:srgbClr val="0070C0"/>
                </a:solidFill>
              </a:rPr>
              <a:t>Kassidele eraldi maja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t-EE" dirty="0" smtClean="0">
                <a:solidFill>
                  <a:srgbClr val="0070C0"/>
                </a:solidFill>
              </a:rPr>
              <a:t>Kassitubadesse parem lahendus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t-EE" dirty="0" err="1" smtClean="0">
                <a:solidFill>
                  <a:srgbClr val="0070C0"/>
                </a:solidFill>
              </a:rPr>
              <a:t>Koertebokside</a:t>
            </a:r>
            <a:r>
              <a:rPr lang="et-EE" dirty="0" smtClean="0">
                <a:solidFill>
                  <a:srgbClr val="0070C0"/>
                </a:solidFill>
              </a:rPr>
              <a:t> parendused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t-EE" dirty="0" smtClean="0">
                <a:solidFill>
                  <a:srgbClr val="0070C0"/>
                </a:solidFill>
              </a:rPr>
              <a:t>Koerte jalutusväljaku ümberkorraldus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t-EE" dirty="0" err="1" smtClean="0">
                <a:solidFill>
                  <a:srgbClr val="0070C0"/>
                </a:solidFill>
              </a:rPr>
              <a:t>Pisiloomad</a:t>
            </a:r>
            <a:r>
              <a:rPr lang="et-EE" dirty="0" smtClean="0">
                <a:solidFill>
                  <a:srgbClr val="0070C0"/>
                </a:solidFill>
              </a:rPr>
              <a:t> vajavad oma tuba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t-EE" dirty="0" smtClean="0">
                <a:solidFill>
                  <a:srgbClr val="0070C0"/>
                </a:solidFill>
              </a:rPr>
              <a:t>Kassipuurid </a:t>
            </a:r>
          </a:p>
          <a:p>
            <a:endParaRPr lang="et-EE" dirty="0" smtClean="0"/>
          </a:p>
          <a:p>
            <a:endParaRPr lang="et-E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B1C-778A-401F-8D8B-24B74ECE375B}" type="slidenum">
              <a:rPr lang="et-EE" smtClean="0"/>
              <a:t>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49447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42091"/>
            <a:ext cx="5111931" cy="681590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" y="2116183"/>
            <a:ext cx="7075660" cy="474181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CAB1C-778A-401F-8D8B-24B74ECE375B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04181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04" y="1370556"/>
            <a:ext cx="5487444" cy="5487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Parendused</a:t>
            </a:r>
            <a:endParaRPr lang="et-E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100B9-F1AC-4BEB-8655-57D0A3575FDC}" type="slidenum">
              <a:rPr lang="en-US" smtClean="0"/>
              <a:t>8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8457"/>
            <a:ext cx="6796645" cy="5097484"/>
          </a:xfrm>
        </p:spPr>
      </p:pic>
    </p:spTree>
    <p:extLst>
      <p:ext uri="{BB962C8B-B14F-4D97-AF65-F5344CB8AC3E}">
        <p14:creationId xmlns:p14="http://schemas.microsoft.com/office/powerpoint/2010/main" val="3667100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02" y="3059084"/>
            <a:ext cx="5668597" cy="3798916"/>
          </a:xfrm>
          <a:prstGeom prst="rect">
            <a:avLst/>
          </a:prstGeom>
        </p:spPr>
      </p:pic>
      <p:pic>
        <p:nvPicPr>
          <p:cNvPr id="1026" name="Picture 2" descr="IMG_26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23402" cy="415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30785" y="2300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i-FI" dirty="0" smtClean="0">
                <a:solidFill>
                  <a:srgbClr val="0070C0"/>
                </a:solidFill>
              </a:rPr>
              <a:t/>
            </a:r>
            <a:br>
              <a:rPr lang="fi-FI" dirty="0" smtClean="0">
                <a:solidFill>
                  <a:srgbClr val="0070C0"/>
                </a:solidFill>
              </a:rPr>
            </a:br>
            <a:endParaRPr lang="et-EE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4529" y="46773"/>
            <a:ext cx="59548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400" dirty="0" smtClean="0">
                <a:solidFill>
                  <a:srgbClr val="0070C0"/>
                </a:solidFill>
              </a:rPr>
              <a:t>1 lemmiku püüdmine: 22 eurot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400" dirty="0" smtClean="0">
                <a:solidFill>
                  <a:srgbClr val="0070C0"/>
                </a:solidFill>
              </a:rPr>
              <a:t>1 päeva hoidmine kass/koer:4.40 eurot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400" dirty="0" smtClean="0">
                <a:solidFill>
                  <a:srgbClr val="0070C0"/>
                </a:solidFill>
              </a:rPr>
              <a:t>1 päeva hoidmine </a:t>
            </a:r>
            <a:r>
              <a:rPr lang="et-EE" sz="2400" dirty="0" err="1" smtClean="0">
                <a:solidFill>
                  <a:srgbClr val="0070C0"/>
                </a:solidFill>
              </a:rPr>
              <a:t>pisiloom</a:t>
            </a:r>
            <a:r>
              <a:rPr lang="et-EE" sz="2400" dirty="0" smtClean="0">
                <a:solidFill>
                  <a:srgbClr val="0070C0"/>
                </a:solidFill>
              </a:rPr>
              <a:t>: 2.20 eurot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400" dirty="0" smtClean="0">
                <a:solidFill>
                  <a:srgbClr val="0070C0"/>
                </a:solidFill>
              </a:rPr>
              <a:t>Baastasu: </a:t>
            </a:r>
            <a:r>
              <a:rPr lang="et-EE" sz="2400" dirty="0">
                <a:solidFill>
                  <a:srgbClr val="0070C0"/>
                </a:solidFill>
              </a:rPr>
              <a:t>12 336,67 </a:t>
            </a:r>
            <a:r>
              <a:rPr lang="et-EE" sz="2400" dirty="0" smtClean="0">
                <a:solidFill>
                  <a:srgbClr val="0070C0"/>
                </a:solidFill>
              </a:rPr>
              <a:t>eurot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400" dirty="0" smtClean="0">
                <a:solidFill>
                  <a:srgbClr val="0070C0"/>
                </a:solidFill>
              </a:rPr>
              <a:t>1 steriliseerimine kass: 40 eurot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400" dirty="0" smtClean="0">
                <a:solidFill>
                  <a:srgbClr val="0070C0"/>
                </a:solidFill>
              </a:rPr>
              <a:t>1 kastreerimine kass: 25 eurot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t-EE" sz="2400" dirty="0" smtClean="0">
                <a:solidFill>
                  <a:srgbClr val="0070C0"/>
                </a:solidFill>
              </a:rPr>
              <a:t>Keskmine ravi looma kohta: 50 eurot</a:t>
            </a:r>
            <a:r>
              <a:rPr lang="et-EE" sz="2000" dirty="0" smtClean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346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Tallinn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72CE"/>
      </a:accent1>
      <a:accent2>
        <a:srgbClr val="EF3340"/>
      </a:accent2>
      <a:accent3>
        <a:srgbClr val="009639"/>
      </a:accent3>
      <a:accent4>
        <a:srgbClr val="F3D03E"/>
      </a:accent4>
      <a:accent5>
        <a:srgbClr val="575757"/>
      </a:accent5>
      <a:accent6>
        <a:srgbClr val="969696"/>
      </a:accent6>
      <a:hlink>
        <a:srgbClr val="0072CE"/>
      </a:hlink>
      <a:folHlink>
        <a:srgbClr val="0072CE"/>
      </a:folHlink>
    </a:clrScheme>
    <a:fontScheme name="Tallinn">
      <a:majorFont>
        <a:latin typeface="Lab Grotesque"/>
        <a:ea typeface=""/>
        <a:cs typeface=""/>
      </a:majorFont>
      <a:minorFont>
        <a:latin typeface="Lab Grotesq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1882</TotalTime>
  <Words>321</Words>
  <Application>Microsoft Office PowerPoint</Application>
  <PresentationFormat>Widescreen</PresentationFormat>
  <Paragraphs>103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Lab Grotesque</vt:lpstr>
      <vt:lpstr>Wingdings</vt:lpstr>
      <vt:lpstr>Office'i kujundus</vt:lpstr>
      <vt:lpstr>Tallinna loomade varjupaik      </vt:lpstr>
      <vt:lpstr>Minust</vt:lpstr>
      <vt:lpstr>Probleemid ja mured</vt:lpstr>
      <vt:lpstr>PowerPoint Presentation</vt:lpstr>
      <vt:lpstr>Avamine august 2016</vt:lpstr>
      <vt:lpstr>Järele mõeldes</vt:lpstr>
      <vt:lpstr>PowerPoint Presentation</vt:lpstr>
      <vt:lpstr>Parendused</vt:lpstr>
      <vt:lpstr>PowerPoint Presentation</vt:lpstr>
      <vt:lpstr>Varjupaik 2019. aastal (01.10 seis)</vt:lpstr>
      <vt:lpstr>Pisiloomad ja eksootikud</vt:lpstr>
      <vt:lpstr>Lemmikloomaregister</vt:lpstr>
      <vt:lpstr>Ennetustöö</vt:lpstr>
      <vt:lpstr>Koostöö</vt:lpstr>
      <vt:lpstr>Kiibistamine</vt:lpstr>
      <vt:lpstr>Marley</vt:lpstr>
      <vt:lpstr>Naaskel (Mihkel)</vt:lpstr>
      <vt:lpstr>Mimi</vt:lpstr>
      <vt:lpstr>Sam (Käkerdis)</vt:lpstr>
      <vt:lpstr>Oktoober on musta kassi kuu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Erkin Antov</dc:creator>
  <cp:lastModifiedBy>Hellika Landsmann</cp:lastModifiedBy>
  <cp:revision>88</cp:revision>
  <dcterms:created xsi:type="dcterms:W3CDTF">2017-11-28T15:03:48Z</dcterms:created>
  <dcterms:modified xsi:type="dcterms:W3CDTF">2019-10-01T21:26:45Z</dcterms:modified>
</cp:coreProperties>
</file>