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20" r:id="rId2"/>
    <p:sldMasterId id="2147483705" r:id="rId3"/>
    <p:sldMasterId id="2147483746" r:id="rId4"/>
    <p:sldMasterId id="2147483789" r:id="rId5"/>
    <p:sldMasterId id="2147483974" r:id="rId6"/>
    <p:sldMasterId id="2147483995" r:id="rId7"/>
    <p:sldMasterId id="2147484016" r:id="rId8"/>
    <p:sldMasterId id="2147484037" r:id="rId9"/>
  </p:sldMasterIdLst>
  <p:notesMasterIdLst>
    <p:notesMasterId r:id="rId44"/>
  </p:notesMasterIdLst>
  <p:handoutMasterIdLst>
    <p:handoutMasterId r:id="rId45"/>
  </p:handoutMasterIdLst>
  <p:sldIdLst>
    <p:sldId id="256" r:id="rId10"/>
    <p:sldId id="601" r:id="rId11"/>
    <p:sldId id="582" r:id="rId12"/>
    <p:sldId id="257" r:id="rId13"/>
    <p:sldId id="590" r:id="rId14"/>
    <p:sldId id="591" r:id="rId15"/>
    <p:sldId id="586" r:id="rId16"/>
    <p:sldId id="605" r:id="rId17"/>
    <p:sldId id="602" r:id="rId18"/>
    <p:sldId id="595" r:id="rId19"/>
    <p:sldId id="597" r:id="rId20"/>
    <p:sldId id="596" r:id="rId21"/>
    <p:sldId id="598" r:id="rId22"/>
    <p:sldId id="604" r:id="rId23"/>
    <p:sldId id="616" r:id="rId24"/>
    <p:sldId id="584" r:id="rId25"/>
    <p:sldId id="588" r:id="rId26"/>
    <p:sldId id="589" r:id="rId27"/>
    <p:sldId id="576" r:id="rId28"/>
    <p:sldId id="599" r:id="rId29"/>
    <p:sldId id="600" r:id="rId30"/>
    <p:sldId id="606" r:id="rId31"/>
    <p:sldId id="617" r:id="rId32"/>
    <p:sldId id="618" r:id="rId33"/>
    <p:sldId id="608" r:id="rId34"/>
    <p:sldId id="619" r:id="rId35"/>
    <p:sldId id="620" r:id="rId36"/>
    <p:sldId id="621" r:id="rId37"/>
    <p:sldId id="610" r:id="rId38"/>
    <p:sldId id="609" r:id="rId39"/>
    <p:sldId id="614" r:id="rId40"/>
    <p:sldId id="622" r:id="rId41"/>
    <p:sldId id="623" r:id="rId42"/>
    <p:sldId id="58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34"/>
    <a:srgbClr val="F26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80" autoAdjust="0"/>
    <p:restoredTop sz="62827"/>
  </p:normalViewPr>
  <p:slideViewPr>
    <p:cSldViewPr snapToGrid="0" showGuides="1">
      <p:cViewPr varScale="1">
        <p:scale>
          <a:sx n="63" d="100"/>
          <a:sy n="63" d="100"/>
        </p:scale>
        <p:origin x="1560" y="184"/>
      </p:cViewPr>
      <p:guideLst>
        <p:guide orient="horz" pos="2160"/>
        <p:guide pos="2880"/>
      </p:guideLst>
    </p:cSldViewPr>
  </p:slideViewPr>
  <p:notesTextViewPr>
    <p:cViewPr>
      <p:scale>
        <a:sx n="1" d="1"/>
        <a:sy n="1" d="1"/>
      </p:scale>
      <p:origin x="0" y="0"/>
    </p:cViewPr>
  </p:notesTextViewPr>
  <p:sorterViewPr>
    <p:cViewPr>
      <p:scale>
        <a:sx n="135" d="100"/>
        <a:sy n="135" d="100"/>
      </p:scale>
      <p:origin x="0" y="0"/>
    </p:cViewPr>
  </p:sorterViewPr>
  <p:notesViewPr>
    <p:cSldViewPr snapToGrid="0" showGuides="1">
      <p:cViewPr varScale="1">
        <p:scale>
          <a:sx n="72" d="100"/>
          <a:sy n="72" d="100"/>
        </p:scale>
        <p:origin x="256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AE2D3-A00D-464D-9038-1D40FFA8271E}" type="doc">
      <dgm:prSet loTypeId="urn:microsoft.com/office/officeart/2005/8/layout/radial3" loCatId="" qsTypeId="urn:microsoft.com/office/officeart/2005/8/quickstyle/simple2" qsCatId="simple" csTypeId="urn:microsoft.com/office/officeart/2005/8/colors/accent1_2" csCatId="accent1" phldr="1"/>
      <dgm:spPr/>
      <dgm:t>
        <a:bodyPr/>
        <a:lstStyle/>
        <a:p>
          <a:endParaRPr lang="en-GB"/>
        </a:p>
      </dgm:t>
    </dgm:pt>
    <dgm:pt modelId="{26E3AD23-C172-344C-A3BF-D5B34EE869A4}">
      <dgm:prSet phldrT="[Text]"/>
      <dgm:spPr/>
      <dgm:t>
        <a:bodyPr/>
        <a:lstStyle/>
        <a:p>
          <a:r>
            <a:rPr lang="en-GB" dirty="0"/>
            <a:t>Population Control</a:t>
          </a:r>
        </a:p>
      </dgm:t>
    </dgm:pt>
    <dgm:pt modelId="{AB54686C-AC25-D547-852F-76B37C300181}" type="parTrans" cxnId="{6937912B-BBD0-024F-B521-80F5F8DF7A17}">
      <dgm:prSet/>
      <dgm:spPr/>
      <dgm:t>
        <a:bodyPr/>
        <a:lstStyle/>
        <a:p>
          <a:endParaRPr lang="en-GB"/>
        </a:p>
      </dgm:t>
    </dgm:pt>
    <dgm:pt modelId="{5F636FEB-64E7-5C40-A2E4-0A37DA7F7C31}" type="sibTrans" cxnId="{6937912B-BBD0-024F-B521-80F5F8DF7A17}">
      <dgm:prSet/>
      <dgm:spPr/>
      <dgm:t>
        <a:bodyPr/>
        <a:lstStyle/>
        <a:p>
          <a:endParaRPr lang="en-GB"/>
        </a:p>
      </dgm:t>
    </dgm:pt>
    <dgm:pt modelId="{B6F1CA5B-CAD6-404E-A5B2-63E648CA5FDB}">
      <dgm:prSet phldrT="[Text]"/>
      <dgm:spPr/>
      <dgm:t>
        <a:bodyPr/>
        <a:lstStyle/>
        <a:p>
          <a:r>
            <a:rPr lang="en-GB" dirty="0"/>
            <a:t>Owners</a:t>
          </a:r>
        </a:p>
      </dgm:t>
    </dgm:pt>
    <dgm:pt modelId="{9A951075-ECF5-D047-87ED-E2B87E50C0EA}" type="parTrans" cxnId="{D4FDFE99-D7B4-7148-8D29-B6C6029A535F}">
      <dgm:prSet/>
      <dgm:spPr/>
      <dgm:t>
        <a:bodyPr/>
        <a:lstStyle/>
        <a:p>
          <a:endParaRPr lang="en-GB"/>
        </a:p>
      </dgm:t>
    </dgm:pt>
    <dgm:pt modelId="{245D5596-8B4D-0441-95B8-FDB4E8C74AEE}" type="sibTrans" cxnId="{D4FDFE99-D7B4-7148-8D29-B6C6029A535F}">
      <dgm:prSet/>
      <dgm:spPr/>
      <dgm:t>
        <a:bodyPr/>
        <a:lstStyle/>
        <a:p>
          <a:endParaRPr lang="en-GB"/>
        </a:p>
      </dgm:t>
    </dgm:pt>
    <dgm:pt modelId="{20D2A532-D642-7F43-9B00-3CCD2A4487D1}">
      <dgm:prSet phldrT="[Text]"/>
      <dgm:spPr/>
      <dgm:t>
        <a:bodyPr/>
        <a:lstStyle/>
        <a:p>
          <a:endParaRPr lang="en-GB" dirty="0"/>
        </a:p>
        <a:p>
          <a:r>
            <a:rPr lang="en-GB" dirty="0"/>
            <a:t>Vet Authority</a:t>
          </a:r>
        </a:p>
      </dgm:t>
    </dgm:pt>
    <dgm:pt modelId="{5B593A79-3BE0-4040-BD9C-7EFE76693042}" type="parTrans" cxnId="{E620DD91-6250-F849-BBA8-44C24C63A456}">
      <dgm:prSet/>
      <dgm:spPr/>
      <dgm:t>
        <a:bodyPr/>
        <a:lstStyle/>
        <a:p>
          <a:endParaRPr lang="en-GB"/>
        </a:p>
      </dgm:t>
    </dgm:pt>
    <dgm:pt modelId="{60292335-E55D-7040-9273-5DC7EE6F8DE9}" type="sibTrans" cxnId="{E620DD91-6250-F849-BBA8-44C24C63A456}">
      <dgm:prSet/>
      <dgm:spPr/>
      <dgm:t>
        <a:bodyPr/>
        <a:lstStyle/>
        <a:p>
          <a:endParaRPr lang="en-GB"/>
        </a:p>
      </dgm:t>
    </dgm:pt>
    <dgm:pt modelId="{40DE182B-8235-994A-A8CA-D00C603C7D0C}">
      <dgm:prSet phldrT="[Text]"/>
      <dgm:spPr/>
      <dgm:t>
        <a:bodyPr/>
        <a:lstStyle/>
        <a:p>
          <a:endParaRPr lang="en-GB"/>
        </a:p>
      </dgm:t>
    </dgm:pt>
    <dgm:pt modelId="{AF7E3B2D-9152-6E42-B89B-8AFA054452A2}" type="parTrans" cxnId="{298DF50E-BC7C-A747-AD28-3E335DF9CA42}">
      <dgm:prSet/>
      <dgm:spPr/>
      <dgm:t>
        <a:bodyPr/>
        <a:lstStyle/>
        <a:p>
          <a:endParaRPr lang="en-GB"/>
        </a:p>
      </dgm:t>
    </dgm:pt>
    <dgm:pt modelId="{96BC174C-B000-D140-9F99-E5C108DF94AA}" type="sibTrans" cxnId="{298DF50E-BC7C-A747-AD28-3E335DF9CA42}">
      <dgm:prSet/>
      <dgm:spPr/>
      <dgm:t>
        <a:bodyPr/>
        <a:lstStyle/>
        <a:p>
          <a:endParaRPr lang="en-GB"/>
        </a:p>
      </dgm:t>
    </dgm:pt>
    <dgm:pt modelId="{DC9FBBD8-02AA-5647-AC83-0417633043B7}">
      <dgm:prSet phldrT="[Text]" phldr="1"/>
      <dgm:spPr/>
      <dgm:t>
        <a:bodyPr/>
        <a:lstStyle/>
        <a:p>
          <a:endParaRPr lang="en-GB"/>
        </a:p>
      </dgm:t>
    </dgm:pt>
    <dgm:pt modelId="{19BE68C5-DCC3-AD46-898B-F6204CE46B21}" type="parTrans" cxnId="{C0FF5D64-516D-B740-925E-ADDAE510E6BC}">
      <dgm:prSet/>
      <dgm:spPr/>
      <dgm:t>
        <a:bodyPr/>
        <a:lstStyle/>
        <a:p>
          <a:endParaRPr lang="en-GB"/>
        </a:p>
      </dgm:t>
    </dgm:pt>
    <dgm:pt modelId="{B5FE6BF0-1B3D-F84F-8A4D-78CEFF1F0ECB}" type="sibTrans" cxnId="{C0FF5D64-516D-B740-925E-ADDAE510E6BC}">
      <dgm:prSet/>
      <dgm:spPr/>
      <dgm:t>
        <a:bodyPr/>
        <a:lstStyle/>
        <a:p>
          <a:endParaRPr lang="en-GB"/>
        </a:p>
      </dgm:t>
    </dgm:pt>
    <dgm:pt modelId="{E081F034-56B1-9C45-BE74-8CFB29EBE2E7}">
      <dgm:prSet phldrT="[Text]" phldr="1"/>
      <dgm:spPr/>
      <dgm:t>
        <a:bodyPr/>
        <a:lstStyle/>
        <a:p>
          <a:endParaRPr lang="en-GB"/>
        </a:p>
      </dgm:t>
    </dgm:pt>
    <dgm:pt modelId="{9975D23F-6713-CC4F-B9CA-6938A27F5F14}" type="parTrans" cxnId="{97F7C627-B504-5D45-9AF0-046048BEF201}">
      <dgm:prSet/>
      <dgm:spPr/>
      <dgm:t>
        <a:bodyPr/>
        <a:lstStyle/>
        <a:p>
          <a:endParaRPr lang="en-GB"/>
        </a:p>
      </dgm:t>
    </dgm:pt>
    <dgm:pt modelId="{3DF46FB7-C071-D047-A3F6-642028B124BD}" type="sibTrans" cxnId="{97F7C627-B504-5D45-9AF0-046048BEF201}">
      <dgm:prSet/>
      <dgm:spPr/>
      <dgm:t>
        <a:bodyPr/>
        <a:lstStyle/>
        <a:p>
          <a:endParaRPr lang="en-GB"/>
        </a:p>
      </dgm:t>
    </dgm:pt>
    <dgm:pt modelId="{7BA1E6A6-7B4E-454E-B764-B0A56AC6012D}">
      <dgm:prSet phldrT="[Text]"/>
      <dgm:spPr/>
      <dgm:t>
        <a:bodyPr/>
        <a:lstStyle/>
        <a:p>
          <a:endParaRPr lang="en-GB"/>
        </a:p>
      </dgm:t>
    </dgm:pt>
    <dgm:pt modelId="{258767F0-3558-DE46-9F79-4580D59E83D8}" type="parTrans" cxnId="{F64DD3A6-22EA-5642-86CE-0E80CC5F4462}">
      <dgm:prSet/>
      <dgm:spPr/>
      <dgm:t>
        <a:bodyPr/>
        <a:lstStyle/>
        <a:p>
          <a:endParaRPr lang="en-GB"/>
        </a:p>
      </dgm:t>
    </dgm:pt>
    <dgm:pt modelId="{39AF6637-B6F2-124E-8898-82E413C8729B}" type="sibTrans" cxnId="{F64DD3A6-22EA-5642-86CE-0E80CC5F4462}">
      <dgm:prSet/>
      <dgm:spPr/>
      <dgm:t>
        <a:bodyPr/>
        <a:lstStyle/>
        <a:p>
          <a:endParaRPr lang="en-GB"/>
        </a:p>
      </dgm:t>
    </dgm:pt>
    <dgm:pt modelId="{4CB3673E-0C45-9B47-8778-5F266EF08855}">
      <dgm:prSet phldrT="[Text]" phldr="1"/>
      <dgm:spPr/>
      <dgm:t>
        <a:bodyPr/>
        <a:lstStyle/>
        <a:p>
          <a:endParaRPr lang="en-GB"/>
        </a:p>
      </dgm:t>
    </dgm:pt>
    <dgm:pt modelId="{D9D733C2-840D-4A4E-82C3-CAA9295277CC}" type="parTrans" cxnId="{84E68DD9-E91D-C24A-AFA8-B5E39E02DCFE}">
      <dgm:prSet/>
      <dgm:spPr/>
      <dgm:t>
        <a:bodyPr/>
        <a:lstStyle/>
        <a:p>
          <a:endParaRPr lang="en-GB"/>
        </a:p>
      </dgm:t>
    </dgm:pt>
    <dgm:pt modelId="{9FEE41D2-7FC6-4C43-A11C-EA527610EC52}" type="sibTrans" cxnId="{84E68DD9-E91D-C24A-AFA8-B5E39E02DCFE}">
      <dgm:prSet/>
      <dgm:spPr/>
      <dgm:t>
        <a:bodyPr/>
        <a:lstStyle/>
        <a:p>
          <a:endParaRPr lang="en-GB"/>
        </a:p>
      </dgm:t>
    </dgm:pt>
    <dgm:pt modelId="{53A0070F-5632-344E-AE42-B34F4E00D467}">
      <dgm:prSet phldrT="[Text]" phldr="1"/>
      <dgm:spPr/>
      <dgm:t>
        <a:bodyPr/>
        <a:lstStyle/>
        <a:p>
          <a:endParaRPr lang="en-GB"/>
        </a:p>
      </dgm:t>
    </dgm:pt>
    <dgm:pt modelId="{D01D75E9-8F0C-5945-B0C4-CB32B89AA615}" type="parTrans" cxnId="{B37800F6-F39C-1244-A360-3ABB129C462F}">
      <dgm:prSet/>
      <dgm:spPr/>
      <dgm:t>
        <a:bodyPr/>
        <a:lstStyle/>
        <a:p>
          <a:endParaRPr lang="en-GB"/>
        </a:p>
      </dgm:t>
    </dgm:pt>
    <dgm:pt modelId="{913F3E51-7240-1C40-A8B3-1D7FB4B3FC20}" type="sibTrans" cxnId="{B37800F6-F39C-1244-A360-3ABB129C462F}">
      <dgm:prSet/>
      <dgm:spPr/>
      <dgm:t>
        <a:bodyPr/>
        <a:lstStyle/>
        <a:p>
          <a:endParaRPr lang="en-GB"/>
        </a:p>
      </dgm:t>
    </dgm:pt>
    <dgm:pt modelId="{938C4247-BE6F-954D-B4EF-4884F0DBCAB1}">
      <dgm:prSet/>
      <dgm:spPr/>
      <dgm:t>
        <a:bodyPr/>
        <a:lstStyle/>
        <a:p>
          <a:endParaRPr lang="en-GB"/>
        </a:p>
      </dgm:t>
    </dgm:pt>
    <dgm:pt modelId="{9E9CB03E-59EF-F246-929D-078851EB44A0}" type="parTrans" cxnId="{21CFF127-E88D-7849-B9DF-6F7DBAF034B6}">
      <dgm:prSet/>
      <dgm:spPr/>
      <dgm:t>
        <a:bodyPr/>
        <a:lstStyle/>
        <a:p>
          <a:endParaRPr lang="en-GB"/>
        </a:p>
      </dgm:t>
    </dgm:pt>
    <dgm:pt modelId="{D52CCE19-DFD0-D644-9997-BBB1C9E1B1F3}" type="sibTrans" cxnId="{21CFF127-E88D-7849-B9DF-6F7DBAF034B6}">
      <dgm:prSet/>
      <dgm:spPr/>
      <dgm:t>
        <a:bodyPr/>
        <a:lstStyle/>
        <a:p>
          <a:endParaRPr lang="en-GB"/>
        </a:p>
      </dgm:t>
    </dgm:pt>
    <dgm:pt modelId="{B4A3F41C-A3C8-5D49-9DF2-6226378453A5}">
      <dgm:prSet/>
      <dgm:spPr/>
      <dgm:t>
        <a:bodyPr/>
        <a:lstStyle/>
        <a:p>
          <a:endParaRPr lang="en-GB"/>
        </a:p>
      </dgm:t>
    </dgm:pt>
    <dgm:pt modelId="{94A46A15-6938-454C-BE29-F24B49B1DEE2}" type="parTrans" cxnId="{A8473A35-58F1-3745-B417-4117D765BBBB}">
      <dgm:prSet/>
      <dgm:spPr/>
      <dgm:t>
        <a:bodyPr/>
        <a:lstStyle/>
        <a:p>
          <a:endParaRPr lang="en-GB"/>
        </a:p>
      </dgm:t>
    </dgm:pt>
    <dgm:pt modelId="{7D376CF6-7460-D94C-81A2-F25F52EB5889}" type="sibTrans" cxnId="{A8473A35-58F1-3745-B417-4117D765BBBB}">
      <dgm:prSet/>
      <dgm:spPr/>
      <dgm:t>
        <a:bodyPr/>
        <a:lstStyle/>
        <a:p>
          <a:endParaRPr lang="en-GB"/>
        </a:p>
      </dgm:t>
    </dgm:pt>
    <dgm:pt modelId="{8676F8C4-326A-8E4B-9402-5A6DB8222F55}">
      <dgm:prSet/>
      <dgm:spPr/>
      <dgm:t>
        <a:bodyPr/>
        <a:lstStyle/>
        <a:p>
          <a:endParaRPr lang="en-GB"/>
        </a:p>
      </dgm:t>
    </dgm:pt>
    <dgm:pt modelId="{343EB06E-018E-6646-A20B-4F8BD1F4A6A6}" type="parTrans" cxnId="{FBB9B84A-BBA6-DA41-82C1-4BE952E9D67B}">
      <dgm:prSet/>
      <dgm:spPr/>
      <dgm:t>
        <a:bodyPr/>
        <a:lstStyle/>
        <a:p>
          <a:endParaRPr lang="en-GB"/>
        </a:p>
      </dgm:t>
    </dgm:pt>
    <dgm:pt modelId="{563AF348-5801-7F42-ABAB-4FA0690B01C9}" type="sibTrans" cxnId="{FBB9B84A-BBA6-DA41-82C1-4BE952E9D67B}">
      <dgm:prSet/>
      <dgm:spPr/>
      <dgm:t>
        <a:bodyPr/>
        <a:lstStyle/>
        <a:p>
          <a:endParaRPr lang="en-GB"/>
        </a:p>
      </dgm:t>
    </dgm:pt>
    <dgm:pt modelId="{DD390BA0-800E-C242-B183-8054B0F41B2A}">
      <dgm:prSet/>
      <dgm:spPr/>
      <dgm:t>
        <a:bodyPr/>
        <a:lstStyle/>
        <a:p>
          <a:r>
            <a:rPr lang="en-GB" dirty="0"/>
            <a:t>NGOs</a:t>
          </a:r>
        </a:p>
      </dgm:t>
    </dgm:pt>
    <dgm:pt modelId="{05D3EBA1-836E-964C-A4D6-A8204A5BBC9C}" type="parTrans" cxnId="{FFCACCA9-4B13-EA48-B639-C268316E5E07}">
      <dgm:prSet/>
      <dgm:spPr/>
      <dgm:t>
        <a:bodyPr/>
        <a:lstStyle/>
        <a:p>
          <a:endParaRPr lang="en-GB"/>
        </a:p>
      </dgm:t>
    </dgm:pt>
    <dgm:pt modelId="{091749AD-B460-2341-A470-578663EC1EB1}" type="sibTrans" cxnId="{FFCACCA9-4B13-EA48-B639-C268316E5E07}">
      <dgm:prSet/>
      <dgm:spPr/>
      <dgm:t>
        <a:bodyPr/>
        <a:lstStyle/>
        <a:p>
          <a:endParaRPr lang="en-GB"/>
        </a:p>
      </dgm:t>
    </dgm:pt>
    <dgm:pt modelId="{4D60EF8C-C480-A44C-BD03-6E9CA1659CBC}">
      <dgm:prSet/>
      <dgm:spPr/>
      <dgm:t>
        <a:bodyPr/>
        <a:lstStyle/>
        <a:p>
          <a:r>
            <a:rPr lang="en-GB" dirty="0"/>
            <a:t>Government Agencies</a:t>
          </a:r>
        </a:p>
      </dgm:t>
    </dgm:pt>
    <dgm:pt modelId="{1661B630-498D-694D-867D-E85FF0413BA8}" type="parTrans" cxnId="{F8F655D4-6CFC-B34B-9F5B-E4805B783BA6}">
      <dgm:prSet/>
      <dgm:spPr/>
      <dgm:t>
        <a:bodyPr/>
        <a:lstStyle/>
        <a:p>
          <a:endParaRPr lang="en-GB"/>
        </a:p>
      </dgm:t>
    </dgm:pt>
    <dgm:pt modelId="{FB648ABC-407F-DE4D-8C67-42ABEB522230}" type="sibTrans" cxnId="{F8F655D4-6CFC-B34B-9F5B-E4805B783BA6}">
      <dgm:prSet/>
      <dgm:spPr/>
      <dgm:t>
        <a:bodyPr/>
        <a:lstStyle/>
        <a:p>
          <a:endParaRPr lang="en-GB"/>
        </a:p>
      </dgm:t>
    </dgm:pt>
    <dgm:pt modelId="{5DF98790-DDB9-2B48-B404-0C004FBAF7AC}">
      <dgm:prSet/>
      <dgm:spPr/>
      <dgm:t>
        <a:bodyPr/>
        <a:lstStyle/>
        <a:p>
          <a:r>
            <a:rPr lang="en-GB" dirty="0"/>
            <a:t>Local </a:t>
          </a:r>
          <a:r>
            <a:rPr lang="en-GB" dirty="0" err="1"/>
            <a:t>Authorites</a:t>
          </a:r>
          <a:endParaRPr lang="en-GB" dirty="0"/>
        </a:p>
      </dgm:t>
    </dgm:pt>
    <dgm:pt modelId="{11F0E4BD-9DAF-1F41-928F-C3E6539510B8}" type="parTrans" cxnId="{AC527735-44DD-174A-B444-42975F63C3E0}">
      <dgm:prSet/>
      <dgm:spPr/>
      <dgm:t>
        <a:bodyPr/>
        <a:lstStyle/>
        <a:p>
          <a:endParaRPr lang="en-GB"/>
        </a:p>
      </dgm:t>
    </dgm:pt>
    <dgm:pt modelId="{392EAB37-3A89-8842-8B2E-D7791CD50CFB}" type="sibTrans" cxnId="{AC527735-44DD-174A-B444-42975F63C3E0}">
      <dgm:prSet/>
      <dgm:spPr/>
      <dgm:t>
        <a:bodyPr/>
        <a:lstStyle/>
        <a:p>
          <a:endParaRPr lang="en-GB"/>
        </a:p>
      </dgm:t>
    </dgm:pt>
    <dgm:pt modelId="{6CD9B6F0-AEF0-A64F-9545-D1CC951CD647}">
      <dgm:prSet/>
      <dgm:spPr/>
      <dgm:t>
        <a:bodyPr/>
        <a:lstStyle/>
        <a:p>
          <a:r>
            <a:rPr lang="en-GB" dirty="0"/>
            <a:t>Private sector vets</a:t>
          </a:r>
        </a:p>
      </dgm:t>
    </dgm:pt>
    <dgm:pt modelId="{9AE21401-F76D-4844-BC26-11473F5AF05F}" type="parTrans" cxnId="{D13BC66B-010C-6945-B5B0-B42611C07C41}">
      <dgm:prSet/>
      <dgm:spPr/>
      <dgm:t>
        <a:bodyPr/>
        <a:lstStyle/>
        <a:p>
          <a:endParaRPr lang="en-GB"/>
        </a:p>
      </dgm:t>
    </dgm:pt>
    <dgm:pt modelId="{E260FD71-878E-2B45-BBD8-22CCD044AA4D}" type="sibTrans" cxnId="{D13BC66B-010C-6945-B5B0-B42611C07C41}">
      <dgm:prSet/>
      <dgm:spPr/>
      <dgm:t>
        <a:bodyPr/>
        <a:lstStyle/>
        <a:p>
          <a:endParaRPr lang="en-GB"/>
        </a:p>
      </dgm:t>
    </dgm:pt>
    <dgm:pt modelId="{9A1FC8CE-2DF2-2549-A52E-8CCB645ECA2C}" type="pres">
      <dgm:prSet presAssocID="{DA2AE2D3-A00D-464D-9038-1D40FFA8271E}" presName="composite" presStyleCnt="0">
        <dgm:presLayoutVars>
          <dgm:chMax val="1"/>
          <dgm:dir/>
          <dgm:resizeHandles val="exact"/>
        </dgm:presLayoutVars>
      </dgm:prSet>
      <dgm:spPr/>
    </dgm:pt>
    <dgm:pt modelId="{6ECE7E56-58F6-9D4F-A9D9-35B1BEF2DD65}" type="pres">
      <dgm:prSet presAssocID="{DA2AE2D3-A00D-464D-9038-1D40FFA8271E}" presName="radial" presStyleCnt="0">
        <dgm:presLayoutVars>
          <dgm:animLvl val="ctr"/>
        </dgm:presLayoutVars>
      </dgm:prSet>
      <dgm:spPr/>
    </dgm:pt>
    <dgm:pt modelId="{3DC87CBE-9774-504A-9A27-222512699209}" type="pres">
      <dgm:prSet presAssocID="{26E3AD23-C172-344C-A3BF-D5B34EE869A4}" presName="centerShape" presStyleLbl="vennNode1" presStyleIdx="0" presStyleCnt="7"/>
      <dgm:spPr/>
    </dgm:pt>
    <dgm:pt modelId="{4DC264D2-E578-8949-B743-DE4582180228}" type="pres">
      <dgm:prSet presAssocID="{B6F1CA5B-CAD6-404E-A5B2-63E648CA5FDB}" presName="node" presStyleLbl="vennNode1" presStyleIdx="1" presStyleCnt="7">
        <dgm:presLayoutVars>
          <dgm:bulletEnabled val="1"/>
        </dgm:presLayoutVars>
      </dgm:prSet>
      <dgm:spPr/>
    </dgm:pt>
    <dgm:pt modelId="{F03CBA04-9E65-404F-80C3-375486BF77F2}" type="pres">
      <dgm:prSet presAssocID="{20D2A532-D642-7F43-9B00-3CCD2A4487D1}" presName="node" presStyleLbl="vennNode1" presStyleIdx="2" presStyleCnt="7">
        <dgm:presLayoutVars>
          <dgm:bulletEnabled val="1"/>
        </dgm:presLayoutVars>
      </dgm:prSet>
      <dgm:spPr/>
    </dgm:pt>
    <dgm:pt modelId="{868869AC-6E4F-7447-B597-CB8720781FFB}" type="pres">
      <dgm:prSet presAssocID="{DD390BA0-800E-C242-B183-8054B0F41B2A}" presName="node" presStyleLbl="vennNode1" presStyleIdx="3" presStyleCnt="7">
        <dgm:presLayoutVars>
          <dgm:bulletEnabled val="1"/>
        </dgm:presLayoutVars>
      </dgm:prSet>
      <dgm:spPr/>
    </dgm:pt>
    <dgm:pt modelId="{71158BA8-315E-4149-988E-D217BEFE1E33}" type="pres">
      <dgm:prSet presAssocID="{5DF98790-DDB9-2B48-B404-0C004FBAF7AC}" presName="node" presStyleLbl="vennNode1" presStyleIdx="4" presStyleCnt="7">
        <dgm:presLayoutVars>
          <dgm:bulletEnabled val="1"/>
        </dgm:presLayoutVars>
      </dgm:prSet>
      <dgm:spPr/>
    </dgm:pt>
    <dgm:pt modelId="{58D13E00-70BC-9545-87AD-3506D70F2246}" type="pres">
      <dgm:prSet presAssocID="{6CD9B6F0-AEF0-A64F-9545-D1CC951CD647}" presName="node" presStyleLbl="vennNode1" presStyleIdx="5" presStyleCnt="7">
        <dgm:presLayoutVars>
          <dgm:bulletEnabled val="1"/>
        </dgm:presLayoutVars>
      </dgm:prSet>
      <dgm:spPr/>
    </dgm:pt>
    <dgm:pt modelId="{A14CBE8C-0660-C241-AF2A-707BFB6BEBC2}" type="pres">
      <dgm:prSet presAssocID="{4D60EF8C-C480-A44C-BD03-6E9CA1659CBC}" presName="node" presStyleLbl="vennNode1" presStyleIdx="6" presStyleCnt="7">
        <dgm:presLayoutVars>
          <dgm:bulletEnabled val="1"/>
        </dgm:presLayoutVars>
      </dgm:prSet>
      <dgm:spPr/>
    </dgm:pt>
  </dgm:ptLst>
  <dgm:cxnLst>
    <dgm:cxn modelId="{298DF50E-BC7C-A747-AD28-3E335DF9CA42}" srcId="{DA2AE2D3-A00D-464D-9038-1D40FFA8271E}" destId="{40DE182B-8235-994A-A8CA-D00C603C7D0C}" srcOrd="2" destOrd="0" parTransId="{AF7E3B2D-9152-6E42-B89B-8AFA054452A2}" sibTransId="{96BC174C-B000-D140-9F99-E5C108DF94AA}"/>
    <dgm:cxn modelId="{97F7C627-B504-5D45-9AF0-046048BEF201}" srcId="{40DE182B-8235-994A-A8CA-D00C603C7D0C}" destId="{E081F034-56B1-9C45-BE74-8CFB29EBE2E7}" srcOrd="1" destOrd="0" parTransId="{9975D23F-6713-CC4F-B9CA-6938A27F5F14}" sibTransId="{3DF46FB7-C071-D047-A3F6-642028B124BD}"/>
    <dgm:cxn modelId="{21CFF127-E88D-7849-B9DF-6F7DBAF034B6}" srcId="{DA2AE2D3-A00D-464D-9038-1D40FFA8271E}" destId="{938C4247-BE6F-954D-B4EF-4884F0DBCAB1}" srcOrd="1" destOrd="0" parTransId="{9E9CB03E-59EF-F246-929D-078851EB44A0}" sibTransId="{D52CCE19-DFD0-D644-9997-BBB1C9E1B1F3}"/>
    <dgm:cxn modelId="{6937912B-BBD0-024F-B521-80F5F8DF7A17}" srcId="{DA2AE2D3-A00D-464D-9038-1D40FFA8271E}" destId="{26E3AD23-C172-344C-A3BF-D5B34EE869A4}" srcOrd="0" destOrd="0" parTransId="{AB54686C-AC25-D547-852F-76B37C300181}" sibTransId="{5F636FEB-64E7-5C40-A2E4-0A37DA7F7C31}"/>
    <dgm:cxn modelId="{FC5C772D-7115-ED48-92F2-6A1EA4EDC72A}" type="presOf" srcId="{6CD9B6F0-AEF0-A64F-9545-D1CC951CD647}" destId="{58D13E00-70BC-9545-87AD-3506D70F2246}" srcOrd="0" destOrd="0" presId="urn:microsoft.com/office/officeart/2005/8/layout/radial3"/>
    <dgm:cxn modelId="{A8473A35-58F1-3745-B417-4117D765BBBB}" srcId="{DA2AE2D3-A00D-464D-9038-1D40FFA8271E}" destId="{B4A3F41C-A3C8-5D49-9DF2-6226378453A5}" srcOrd="4" destOrd="0" parTransId="{94A46A15-6938-454C-BE29-F24B49B1DEE2}" sibTransId="{7D376CF6-7460-D94C-81A2-F25F52EB5889}"/>
    <dgm:cxn modelId="{AC527735-44DD-174A-B444-42975F63C3E0}" srcId="{26E3AD23-C172-344C-A3BF-D5B34EE869A4}" destId="{5DF98790-DDB9-2B48-B404-0C004FBAF7AC}" srcOrd="3" destOrd="0" parTransId="{11F0E4BD-9DAF-1F41-928F-C3E6539510B8}" sibTransId="{392EAB37-3A89-8842-8B2E-D7791CD50CFB}"/>
    <dgm:cxn modelId="{FBB9B84A-BBA6-DA41-82C1-4BE952E9D67B}" srcId="{B4A3F41C-A3C8-5D49-9DF2-6226378453A5}" destId="{8676F8C4-326A-8E4B-9402-5A6DB8222F55}" srcOrd="0" destOrd="0" parTransId="{343EB06E-018E-6646-A20B-4F8BD1F4A6A6}" sibTransId="{563AF348-5801-7F42-ABAB-4FA0690B01C9}"/>
    <dgm:cxn modelId="{0590655A-0603-CE41-B0B3-702FF56111C5}" type="presOf" srcId="{B6F1CA5B-CAD6-404E-A5B2-63E648CA5FDB}" destId="{4DC264D2-E578-8949-B743-DE4582180228}" srcOrd="0" destOrd="0" presId="urn:microsoft.com/office/officeart/2005/8/layout/radial3"/>
    <dgm:cxn modelId="{D7CFD95D-097D-CC40-9D57-D4E37E7AD54E}" type="presOf" srcId="{4D60EF8C-C480-A44C-BD03-6E9CA1659CBC}" destId="{A14CBE8C-0660-C241-AF2A-707BFB6BEBC2}" srcOrd="0" destOrd="0" presId="urn:microsoft.com/office/officeart/2005/8/layout/radial3"/>
    <dgm:cxn modelId="{C0FF5D64-516D-B740-925E-ADDAE510E6BC}" srcId="{40DE182B-8235-994A-A8CA-D00C603C7D0C}" destId="{DC9FBBD8-02AA-5647-AC83-0417633043B7}" srcOrd="0" destOrd="0" parTransId="{19BE68C5-DCC3-AD46-898B-F6204CE46B21}" sibTransId="{B5FE6BF0-1B3D-F84F-8A4D-78CEFF1F0ECB}"/>
    <dgm:cxn modelId="{D13BC66B-010C-6945-B5B0-B42611C07C41}" srcId="{26E3AD23-C172-344C-A3BF-D5B34EE869A4}" destId="{6CD9B6F0-AEF0-A64F-9545-D1CC951CD647}" srcOrd="4" destOrd="0" parTransId="{9AE21401-F76D-4844-BC26-11473F5AF05F}" sibTransId="{E260FD71-878E-2B45-BBD8-22CCD044AA4D}"/>
    <dgm:cxn modelId="{DA05D68A-1EFD-D246-8295-13B81083AFA2}" type="presOf" srcId="{20D2A532-D642-7F43-9B00-3CCD2A4487D1}" destId="{F03CBA04-9E65-404F-80C3-375486BF77F2}" srcOrd="0" destOrd="0" presId="urn:microsoft.com/office/officeart/2005/8/layout/radial3"/>
    <dgm:cxn modelId="{2BD1E08A-F485-0940-95FF-6EB5D7BDE159}" type="presOf" srcId="{5DF98790-DDB9-2B48-B404-0C004FBAF7AC}" destId="{71158BA8-315E-4149-988E-D217BEFE1E33}" srcOrd="0" destOrd="0" presId="urn:microsoft.com/office/officeart/2005/8/layout/radial3"/>
    <dgm:cxn modelId="{0A1B208E-E7A8-B246-9579-59B62F1BC42F}" type="presOf" srcId="{DA2AE2D3-A00D-464D-9038-1D40FFA8271E}" destId="{9A1FC8CE-2DF2-2549-A52E-8CCB645ECA2C}" srcOrd="0" destOrd="0" presId="urn:microsoft.com/office/officeart/2005/8/layout/radial3"/>
    <dgm:cxn modelId="{E620DD91-6250-F849-BBA8-44C24C63A456}" srcId="{26E3AD23-C172-344C-A3BF-D5B34EE869A4}" destId="{20D2A532-D642-7F43-9B00-3CCD2A4487D1}" srcOrd="1" destOrd="0" parTransId="{5B593A79-3BE0-4040-BD9C-7EFE76693042}" sibTransId="{60292335-E55D-7040-9273-5DC7EE6F8DE9}"/>
    <dgm:cxn modelId="{D4FDFE99-D7B4-7148-8D29-B6C6029A535F}" srcId="{26E3AD23-C172-344C-A3BF-D5B34EE869A4}" destId="{B6F1CA5B-CAD6-404E-A5B2-63E648CA5FDB}" srcOrd="0" destOrd="0" parTransId="{9A951075-ECF5-D047-87ED-E2B87E50C0EA}" sibTransId="{245D5596-8B4D-0441-95B8-FDB4E8C74AEE}"/>
    <dgm:cxn modelId="{24C623A2-F04E-0846-B5AE-907221F13114}" type="presOf" srcId="{DD390BA0-800E-C242-B183-8054B0F41B2A}" destId="{868869AC-6E4F-7447-B597-CB8720781FFB}" srcOrd="0" destOrd="0" presId="urn:microsoft.com/office/officeart/2005/8/layout/radial3"/>
    <dgm:cxn modelId="{F64DD3A6-22EA-5642-86CE-0E80CC5F4462}" srcId="{DA2AE2D3-A00D-464D-9038-1D40FFA8271E}" destId="{7BA1E6A6-7B4E-454E-B764-B0A56AC6012D}" srcOrd="3" destOrd="0" parTransId="{258767F0-3558-DE46-9F79-4580D59E83D8}" sibTransId="{39AF6637-B6F2-124E-8898-82E413C8729B}"/>
    <dgm:cxn modelId="{FFCACCA9-4B13-EA48-B639-C268316E5E07}" srcId="{26E3AD23-C172-344C-A3BF-D5B34EE869A4}" destId="{DD390BA0-800E-C242-B183-8054B0F41B2A}" srcOrd="2" destOrd="0" parTransId="{05D3EBA1-836E-964C-A4D6-A8204A5BBC9C}" sibTransId="{091749AD-B460-2341-A470-578663EC1EB1}"/>
    <dgm:cxn modelId="{0E6038B0-F263-2444-9116-4FA02965B5CB}" type="presOf" srcId="{26E3AD23-C172-344C-A3BF-D5B34EE869A4}" destId="{3DC87CBE-9774-504A-9A27-222512699209}" srcOrd="0" destOrd="0" presId="urn:microsoft.com/office/officeart/2005/8/layout/radial3"/>
    <dgm:cxn modelId="{F8F655D4-6CFC-B34B-9F5B-E4805B783BA6}" srcId="{26E3AD23-C172-344C-A3BF-D5B34EE869A4}" destId="{4D60EF8C-C480-A44C-BD03-6E9CA1659CBC}" srcOrd="5" destOrd="0" parTransId="{1661B630-498D-694D-867D-E85FF0413BA8}" sibTransId="{FB648ABC-407F-DE4D-8C67-42ABEB522230}"/>
    <dgm:cxn modelId="{84E68DD9-E91D-C24A-AFA8-B5E39E02DCFE}" srcId="{7BA1E6A6-7B4E-454E-B764-B0A56AC6012D}" destId="{4CB3673E-0C45-9B47-8778-5F266EF08855}" srcOrd="0" destOrd="0" parTransId="{D9D733C2-840D-4A4E-82C3-CAA9295277CC}" sibTransId="{9FEE41D2-7FC6-4C43-A11C-EA527610EC52}"/>
    <dgm:cxn modelId="{B37800F6-F39C-1244-A360-3ABB129C462F}" srcId="{7BA1E6A6-7B4E-454E-B764-B0A56AC6012D}" destId="{53A0070F-5632-344E-AE42-B34F4E00D467}" srcOrd="1" destOrd="0" parTransId="{D01D75E9-8F0C-5945-B0C4-CB32B89AA615}" sibTransId="{913F3E51-7240-1C40-A8B3-1D7FB4B3FC20}"/>
    <dgm:cxn modelId="{1324142E-25ED-7742-9503-523CBDCD138B}" type="presParOf" srcId="{9A1FC8CE-2DF2-2549-A52E-8CCB645ECA2C}" destId="{6ECE7E56-58F6-9D4F-A9D9-35B1BEF2DD65}" srcOrd="0" destOrd="0" presId="urn:microsoft.com/office/officeart/2005/8/layout/radial3"/>
    <dgm:cxn modelId="{D3812AE5-8E2D-454F-A306-E968F69B2AD0}" type="presParOf" srcId="{6ECE7E56-58F6-9D4F-A9D9-35B1BEF2DD65}" destId="{3DC87CBE-9774-504A-9A27-222512699209}" srcOrd="0" destOrd="0" presId="urn:microsoft.com/office/officeart/2005/8/layout/radial3"/>
    <dgm:cxn modelId="{966D3788-AA74-3A4A-A49E-B90DC36BCFCF}" type="presParOf" srcId="{6ECE7E56-58F6-9D4F-A9D9-35B1BEF2DD65}" destId="{4DC264D2-E578-8949-B743-DE4582180228}" srcOrd="1" destOrd="0" presId="urn:microsoft.com/office/officeart/2005/8/layout/radial3"/>
    <dgm:cxn modelId="{0D481ED3-E7CB-6344-AE82-88904F280CE1}" type="presParOf" srcId="{6ECE7E56-58F6-9D4F-A9D9-35B1BEF2DD65}" destId="{F03CBA04-9E65-404F-80C3-375486BF77F2}" srcOrd="2" destOrd="0" presId="urn:microsoft.com/office/officeart/2005/8/layout/radial3"/>
    <dgm:cxn modelId="{92D4AEF0-6430-F04D-8EFB-CD7C021049A6}" type="presParOf" srcId="{6ECE7E56-58F6-9D4F-A9D9-35B1BEF2DD65}" destId="{868869AC-6E4F-7447-B597-CB8720781FFB}" srcOrd="3" destOrd="0" presId="urn:microsoft.com/office/officeart/2005/8/layout/radial3"/>
    <dgm:cxn modelId="{E7085A0D-9AA9-4A4F-B2D5-8B1A683A41E1}" type="presParOf" srcId="{6ECE7E56-58F6-9D4F-A9D9-35B1BEF2DD65}" destId="{71158BA8-315E-4149-988E-D217BEFE1E33}" srcOrd="4" destOrd="0" presId="urn:microsoft.com/office/officeart/2005/8/layout/radial3"/>
    <dgm:cxn modelId="{E7EEBB01-62FB-D44B-A688-E95C6262F266}" type="presParOf" srcId="{6ECE7E56-58F6-9D4F-A9D9-35B1BEF2DD65}" destId="{58D13E00-70BC-9545-87AD-3506D70F2246}" srcOrd="5" destOrd="0" presId="urn:microsoft.com/office/officeart/2005/8/layout/radial3"/>
    <dgm:cxn modelId="{9023B2B5-A92F-C842-8CBA-FDBB1ED49950}" type="presParOf" srcId="{6ECE7E56-58F6-9D4F-A9D9-35B1BEF2DD65}" destId="{A14CBE8C-0660-C241-AF2A-707BFB6BEBC2}"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87CBE-9774-504A-9A27-222512699209}">
      <dsp:nvSpPr>
        <dsp:cNvPr id="0" name=""/>
        <dsp:cNvSpPr/>
      </dsp:nvSpPr>
      <dsp:spPr>
        <a:xfrm>
          <a:off x="2766958" y="1142132"/>
          <a:ext cx="2845312" cy="284531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Population Control</a:t>
          </a:r>
        </a:p>
      </dsp:txBody>
      <dsp:txXfrm>
        <a:off x="3183644" y="1558818"/>
        <a:ext cx="2011940" cy="2011940"/>
      </dsp:txXfrm>
    </dsp:sp>
    <dsp:sp modelId="{4DC264D2-E578-8949-B743-DE4582180228}">
      <dsp:nvSpPr>
        <dsp:cNvPr id="0" name=""/>
        <dsp:cNvSpPr/>
      </dsp:nvSpPr>
      <dsp:spPr>
        <a:xfrm>
          <a:off x="3478286" y="507"/>
          <a:ext cx="1422656" cy="142265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Owners</a:t>
          </a:r>
        </a:p>
      </dsp:txBody>
      <dsp:txXfrm>
        <a:off x="3686629" y="208850"/>
        <a:ext cx="1005970" cy="1005970"/>
      </dsp:txXfrm>
    </dsp:sp>
    <dsp:sp modelId="{F03CBA04-9E65-404F-80C3-375486BF77F2}">
      <dsp:nvSpPr>
        <dsp:cNvPr id="0" name=""/>
        <dsp:cNvSpPr/>
      </dsp:nvSpPr>
      <dsp:spPr>
        <a:xfrm>
          <a:off x="5082990" y="926984"/>
          <a:ext cx="1422656" cy="142265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GB" sz="1300" kern="1200" dirty="0"/>
        </a:p>
        <a:p>
          <a:pPr marL="0" lvl="0" indent="0" algn="ctr" defTabSz="577850">
            <a:lnSpc>
              <a:spcPct val="90000"/>
            </a:lnSpc>
            <a:spcBef>
              <a:spcPct val="0"/>
            </a:spcBef>
            <a:spcAft>
              <a:spcPct val="35000"/>
            </a:spcAft>
            <a:buNone/>
          </a:pPr>
          <a:r>
            <a:rPr lang="en-GB" sz="1300" kern="1200" dirty="0"/>
            <a:t>Vet Authority</a:t>
          </a:r>
        </a:p>
      </dsp:txBody>
      <dsp:txXfrm>
        <a:off x="5291333" y="1135327"/>
        <a:ext cx="1005970" cy="1005970"/>
      </dsp:txXfrm>
    </dsp:sp>
    <dsp:sp modelId="{868869AC-6E4F-7447-B597-CB8720781FFB}">
      <dsp:nvSpPr>
        <dsp:cNvPr id="0" name=""/>
        <dsp:cNvSpPr/>
      </dsp:nvSpPr>
      <dsp:spPr>
        <a:xfrm>
          <a:off x="5082990" y="2779936"/>
          <a:ext cx="1422656" cy="142265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NGOs</a:t>
          </a:r>
        </a:p>
      </dsp:txBody>
      <dsp:txXfrm>
        <a:off x="5291333" y="2988279"/>
        <a:ext cx="1005970" cy="1005970"/>
      </dsp:txXfrm>
    </dsp:sp>
    <dsp:sp modelId="{71158BA8-315E-4149-988E-D217BEFE1E33}">
      <dsp:nvSpPr>
        <dsp:cNvPr id="0" name=""/>
        <dsp:cNvSpPr/>
      </dsp:nvSpPr>
      <dsp:spPr>
        <a:xfrm>
          <a:off x="3478286" y="3706413"/>
          <a:ext cx="1422656" cy="142265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Local </a:t>
          </a:r>
          <a:r>
            <a:rPr lang="en-GB" sz="1300" kern="1200" dirty="0" err="1"/>
            <a:t>Authorites</a:t>
          </a:r>
          <a:endParaRPr lang="en-GB" sz="1300" kern="1200" dirty="0"/>
        </a:p>
      </dsp:txBody>
      <dsp:txXfrm>
        <a:off x="3686629" y="3914756"/>
        <a:ext cx="1005970" cy="1005970"/>
      </dsp:txXfrm>
    </dsp:sp>
    <dsp:sp modelId="{58D13E00-70BC-9545-87AD-3506D70F2246}">
      <dsp:nvSpPr>
        <dsp:cNvPr id="0" name=""/>
        <dsp:cNvSpPr/>
      </dsp:nvSpPr>
      <dsp:spPr>
        <a:xfrm>
          <a:off x="1873582" y="2779936"/>
          <a:ext cx="1422656" cy="142265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Private sector vets</a:t>
          </a:r>
        </a:p>
      </dsp:txBody>
      <dsp:txXfrm>
        <a:off x="2081925" y="2988279"/>
        <a:ext cx="1005970" cy="1005970"/>
      </dsp:txXfrm>
    </dsp:sp>
    <dsp:sp modelId="{A14CBE8C-0660-C241-AF2A-707BFB6BEBC2}">
      <dsp:nvSpPr>
        <dsp:cNvPr id="0" name=""/>
        <dsp:cNvSpPr/>
      </dsp:nvSpPr>
      <dsp:spPr>
        <a:xfrm>
          <a:off x="1873582" y="926984"/>
          <a:ext cx="1422656" cy="142265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Government Agencies</a:t>
          </a:r>
        </a:p>
      </dsp:txBody>
      <dsp:txXfrm>
        <a:off x="2081925" y="1135327"/>
        <a:ext cx="1005970" cy="100597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372D8D-FB06-49F8-80F3-966BA7A33CAB}" type="datetimeFigureOut">
              <a:rPr lang="en-GB" smtClean="0"/>
              <a:t>01/10/2019</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465D6-E927-4CD6-BB6D-7C5E4BEAA1EF}" type="slidenum">
              <a:rPr lang="en-GB" smtClean="0"/>
              <a:t>‹#›</a:t>
            </a:fld>
            <a:endParaRPr lang="en-GB" dirty="0"/>
          </a:p>
        </p:txBody>
      </p:sp>
    </p:spTree>
    <p:extLst>
      <p:ext uri="{BB962C8B-B14F-4D97-AF65-F5344CB8AC3E}">
        <p14:creationId xmlns:p14="http://schemas.microsoft.com/office/powerpoint/2010/main" val="328800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92B64-956F-4AA1-9D00-91265D8096D4}" type="datetimeFigureOut">
              <a:rPr lang="en-GB" smtClean="0"/>
              <a:t>01/10/2019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C1D15-B5DE-4BD5-A4FB-8CE7A139D482}" type="slidenum">
              <a:rPr lang="en-GB" smtClean="0"/>
              <a:t>‹#›</a:t>
            </a:fld>
            <a:endParaRPr lang="en-GB"/>
          </a:p>
        </p:txBody>
      </p:sp>
    </p:spTree>
    <p:extLst>
      <p:ext uri="{BB962C8B-B14F-4D97-AF65-F5344CB8AC3E}">
        <p14:creationId xmlns:p14="http://schemas.microsoft.com/office/powerpoint/2010/main" val="385401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1</a:t>
            </a:fld>
            <a:endParaRPr lang="en-GB"/>
          </a:p>
        </p:txBody>
      </p:sp>
    </p:spTree>
    <p:extLst>
      <p:ext uri="{BB962C8B-B14F-4D97-AF65-F5344CB8AC3E}">
        <p14:creationId xmlns:p14="http://schemas.microsoft.com/office/powerpoint/2010/main" val="1132629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charset="0"/>
                <a:cs typeface="Helvetica" charset="0"/>
                <a:sym typeface="Helvetica" charset="0"/>
              </a:rPr>
              <a:t>Anaesthetics</a:t>
            </a:r>
          </a:p>
          <a:p>
            <a:r>
              <a:rPr lang="en-US" dirty="0">
                <a:latin typeface="Helvetica" charset="0"/>
                <a:cs typeface="Helvetica" charset="0"/>
                <a:sym typeface="Helvetica" charset="0"/>
              </a:rPr>
              <a:t>surgical complication - tricky</a:t>
            </a:r>
          </a:p>
          <a:p>
            <a:r>
              <a:rPr lang="en-US" dirty="0">
                <a:latin typeface="Helvetica" charset="0"/>
                <a:cs typeface="Helvetica" charset="0"/>
                <a:sym typeface="Helvetica" charset="0"/>
              </a:rPr>
              <a:t>too small</a:t>
            </a:r>
          </a:p>
          <a:p>
            <a:r>
              <a:rPr lang="en-US" dirty="0">
                <a:latin typeface="Helvetica" charset="0"/>
                <a:cs typeface="Helvetica" charset="0"/>
                <a:sym typeface="Helvetica" charset="0"/>
              </a:rPr>
              <a:t>FLUTD</a:t>
            </a:r>
          </a:p>
          <a:p>
            <a:r>
              <a:rPr lang="en-US" dirty="0">
                <a:latin typeface="Helvetica" charset="0"/>
                <a:cs typeface="Helvetica" charset="0"/>
                <a:sym typeface="Helvetica" charset="0"/>
              </a:rPr>
              <a:t>growth plates</a:t>
            </a:r>
          </a:p>
          <a:p>
            <a:r>
              <a:rPr lang="en-US" dirty="0">
                <a:latin typeface="Helvetica" charset="0"/>
                <a:cs typeface="Helvetica" charset="0"/>
                <a:sym typeface="Helvetica" charset="0"/>
              </a:rPr>
              <a:t>obesity</a:t>
            </a:r>
          </a:p>
          <a:p>
            <a:endParaRPr lang="en-US" dirty="0"/>
          </a:p>
          <a:p>
            <a:r>
              <a:rPr lang="en-US" baseline="0" dirty="0"/>
              <a:t>Anesthetics are safe</a:t>
            </a:r>
          </a:p>
          <a:p>
            <a:r>
              <a:rPr lang="en-US" baseline="0" dirty="0"/>
              <a:t>Procedure is quicker </a:t>
            </a:r>
            <a:r>
              <a:rPr lang="mr-IN" baseline="0" dirty="0"/>
              <a:t>–</a:t>
            </a:r>
            <a:r>
              <a:rPr lang="en-US" baseline="0" dirty="0"/>
              <a:t> no fat</a:t>
            </a:r>
          </a:p>
          <a:p>
            <a:r>
              <a:rPr lang="en-US" baseline="0" dirty="0"/>
              <a:t>Recovery is faster</a:t>
            </a:r>
          </a:p>
          <a:p>
            <a:r>
              <a:rPr lang="en-US" baseline="0" dirty="0"/>
              <a:t>Pain relief can and should be given regardless of licensing</a:t>
            </a:r>
          </a:p>
          <a:p>
            <a:r>
              <a:rPr lang="en-US" baseline="0" dirty="0"/>
              <a:t>Urethral diameter, bone growth</a:t>
            </a:r>
          </a:p>
          <a:p>
            <a:r>
              <a:rPr lang="en-US" baseline="0" dirty="0"/>
              <a:t>No benefit to having a heat and certainly not a litter</a:t>
            </a:r>
          </a:p>
          <a:p>
            <a:r>
              <a:rPr lang="en-US" baseline="0" dirty="0"/>
              <a:t>Traditional neutering age has no evidence</a:t>
            </a:r>
          </a:p>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26</a:t>
            </a:fld>
            <a:endParaRPr lang="en-GB"/>
          </a:p>
        </p:txBody>
      </p:sp>
    </p:spTree>
    <p:extLst>
      <p:ext uri="{BB962C8B-B14F-4D97-AF65-F5344CB8AC3E}">
        <p14:creationId xmlns:p14="http://schemas.microsoft.com/office/powerpoint/2010/main" val="1702744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132" marR="0" lvl="0" indent="0" algn="l" defTabSz="914400" rtl="0" eaLnBrk="1" fontAlgn="auto" latinLnBrk="0" hangingPunct="1">
              <a:lnSpc>
                <a:spcPct val="80000"/>
              </a:lnSpc>
              <a:spcBef>
                <a:spcPts val="748"/>
              </a:spcBef>
              <a:spcAft>
                <a:spcPts val="0"/>
              </a:spcAft>
              <a:buClrTx/>
              <a:buSzPct val="155000"/>
              <a:buFont typeface="Arial"/>
              <a:buNone/>
              <a:tabLst/>
              <a:defRPr/>
            </a:pPr>
            <a:r>
              <a:rPr lang="en-US" sz="1200" dirty="0"/>
              <a:t>Dom, </a:t>
            </a:r>
            <a:r>
              <a:rPr lang="en-US" sz="1200" dirty="0" err="1"/>
              <a:t>Torb</a:t>
            </a:r>
            <a:r>
              <a:rPr lang="en-US" sz="1200" dirty="0"/>
              <a:t>, </a:t>
            </a:r>
            <a:r>
              <a:rPr lang="en-US" sz="1200" dirty="0" err="1"/>
              <a:t>Ket</a:t>
            </a:r>
            <a:r>
              <a:rPr lang="en-US" sz="1200" dirty="0"/>
              <a:t> and for bonus points, Midazolam</a:t>
            </a:r>
            <a:endParaRPr lang="en-US" sz="1200" dirty="0">
              <a:ea typeface="ＭＳ Ｐゴシック" charset="0"/>
              <a:cs typeface="Arial" charset="0"/>
            </a:endParaRPr>
          </a:p>
          <a:p>
            <a:pPr marL="380032" indent="-342900">
              <a:lnSpc>
                <a:spcPct val="80000"/>
              </a:lnSpc>
              <a:spcBef>
                <a:spcPts val="748"/>
              </a:spcBef>
              <a:buSzPct val="155000"/>
              <a:buFont typeface="Arial"/>
              <a:buChar char="•"/>
            </a:pPr>
            <a:endParaRPr lang="en-US" sz="1200" dirty="0">
              <a:ea typeface="ＭＳ Ｐゴシック" charset="0"/>
              <a:cs typeface="Arial" charset="0"/>
            </a:endParaRPr>
          </a:p>
          <a:p>
            <a:pPr marL="380032" indent="-342900">
              <a:lnSpc>
                <a:spcPct val="80000"/>
              </a:lnSpc>
              <a:spcBef>
                <a:spcPts val="748"/>
              </a:spcBef>
              <a:buSzPct val="155000"/>
              <a:buFont typeface="Arial"/>
              <a:buChar char="•"/>
            </a:pPr>
            <a:r>
              <a:rPr lang="en-US" sz="1200" dirty="0">
                <a:ea typeface="ＭＳ Ｐゴシック" charset="0"/>
                <a:cs typeface="Arial" charset="0"/>
              </a:rPr>
              <a:t>I/M </a:t>
            </a:r>
          </a:p>
          <a:p>
            <a:pPr marL="380032" indent="-342900">
              <a:lnSpc>
                <a:spcPct val="80000"/>
              </a:lnSpc>
              <a:spcBef>
                <a:spcPts val="748"/>
              </a:spcBef>
              <a:buSzPct val="155000"/>
              <a:buFont typeface="Arial"/>
              <a:buChar char="•"/>
            </a:pPr>
            <a:r>
              <a:rPr lang="en-US" sz="1200" dirty="0">
                <a:ea typeface="ＭＳ Ｐゴシック" charset="0"/>
                <a:cs typeface="Arial" charset="0"/>
              </a:rPr>
              <a:t>Reversable</a:t>
            </a:r>
          </a:p>
          <a:p>
            <a:pPr marL="380032" indent="-342900">
              <a:lnSpc>
                <a:spcPct val="80000"/>
              </a:lnSpc>
              <a:spcBef>
                <a:spcPts val="748"/>
              </a:spcBef>
              <a:buSzPct val="155000"/>
              <a:buFont typeface="Arial"/>
              <a:buChar char="•"/>
            </a:pPr>
            <a:r>
              <a:rPr lang="en-US" sz="1200" dirty="0">
                <a:ea typeface="ＭＳ Ｐゴシック" charset="0"/>
                <a:cs typeface="Arial" charset="0"/>
              </a:rPr>
              <a:t>Combos good to reduce side effects</a:t>
            </a:r>
          </a:p>
          <a:p>
            <a:pPr marL="380032" indent="-342900">
              <a:lnSpc>
                <a:spcPct val="80000"/>
              </a:lnSpc>
              <a:spcBef>
                <a:spcPts val="748"/>
              </a:spcBef>
              <a:buSzPct val="155000"/>
              <a:buFont typeface="Arial"/>
              <a:buChar char="•"/>
            </a:pPr>
            <a:r>
              <a:rPr lang="en-US" sz="1200" dirty="0">
                <a:ea typeface="ＭＳ Ｐゴシック" charset="0"/>
                <a:cs typeface="Arial" charset="0"/>
              </a:rPr>
              <a:t>Go to sleep quick</a:t>
            </a:r>
          </a:p>
          <a:p>
            <a:pPr marL="380032" indent="-342900">
              <a:lnSpc>
                <a:spcPct val="80000"/>
              </a:lnSpc>
              <a:spcBef>
                <a:spcPts val="748"/>
              </a:spcBef>
              <a:buSzPct val="155000"/>
              <a:buFont typeface="Arial"/>
              <a:buChar char="•"/>
            </a:pPr>
            <a:r>
              <a:rPr lang="en-US" sz="1200" dirty="0">
                <a:ea typeface="ＭＳ Ｐゴシック" charset="0"/>
                <a:cs typeface="Arial" charset="0"/>
              </a:rPr>
              <a:t>Wake up real quick</a:t>
            </a:r>
          </a:p>
          <a:p>
            <a:pPr marL="380032" indent="-342900">
              <a:lnSpc>
                <a:spcPct val="80000"/>
              </a:lnSpc>
              <a:spcBef>
                <a:spcPts val="748"/>
              </a:spcBef>
              <a:buSzPct val="155000"/>
              <a:buFont typeface="Arial"/>
              <a:buChar char="•"/>
            </a:pPr>
            <a:r>
              <a:rPr lang="en-US" sz="1200" dirty="0">
                <a:ea typeface="ＭＳ Ｐゴシック" charset="0"/>
                <a:cs typeface="Arial" charset="0"/>
              </a:rPr>
              <a:t>Easy dosing</a:t>
            </a:r>
          </a:p>
          <a:p>
            <a:pPr marL="380032" indent="-342900">
              <a:lnSpc>
                <a:spcPct val="80000"/>
              </a:lnSpc>
              <a:spcBef>
                <a:spcPts val="748"/>
              </a:spcBef>
              <a:buSzPct val="155000"/>
              <a:buFont typeface="Arial"/>
              <a:buChar char="•"/>
            </a:pPr>
            <a:r>
              <a:rPr lang="en-US" sz="1200" dirty="0">
                <a:ea typeface="ＭＳ Ｐゴシック" charset="0"/>
                <a:cs typeface="Arial" charset="0"/>
              </a:rPr>
              <a:t>Body surface area </a:t>
            </a:r>
          </a:p>
          <a:p>
            <a:pPr marL="380032" indent="-342900">
              <a:lnSpc>
                <a:spcPct val="80000"/>
              </a:lnSpc>
              <a:spcBef>
                <a:spcPts val="748"/>
              </a:spcBef>
              <a:buSzPct val="155000"/>
              <a:buFont typeface="Arial"/>
              <a:buChar char="•"/>
            </a:pPr>
            <a:r>
              <a:rPr lang="en-US" sz="1200" dirty="0">
                <a:ea typeface="ＭＳ Ｐゴシック" charset="0"/>
                <a:cs typeface="Arial" charset="0"/>
              </a:rPr>
              <a:t>Joys of Midazolam</a:t>
            </a:r>
          </a:p>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28</a:t>
            </a:fld>
            <a:endParaRPr lang="en-GB"/>
          </a:p>
        </p:txBody>
      </p:sp>
    </p:spTree>
    <p:extLst>
      <p:ext uri="{BB962C8B-B14F-4D97-AF65-F5344CB8AC3E}">
        <p14:creationId xmlns:p14="http://schemas.microsoft.com/office/powerpoint/2010/main" val="137217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29</a:t>
            </a:fld>
            <a:endParaRPr lang="en-GB"/>
          </a:p>
        </p:txBody>
      </p:sp>
    </p:spTree>
    <p:extLst>
      <p:ext uri="{BB962C8B-B14F-4D97-AF65-F5344CB8AC3E}">
        <p14:creationId xmlns:p14="http://schemas.microsoft.com/office/powerpoint/2010/main" val="90175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i="1" kern="1200" dirty="0">
                <a:solidFill>
                  <a:schemeClr val="tx1"/>
                </a:solidFill>
                <a:effectLst/>
                <a:latin typeface="+mn-lt"/>
                <a:ea typeface="+mn-ea"/>
                <a:cs typeface="+mn-cs"/>
              </a:rPr>
              <a:t>Veterinary Authority </a:t>
            </a:r>
            <a:r>
              <a:rPr lang="en-GB" sz="1200" kern="1200" dirty="0">
                <a:solidFill>
                  <a:schemeClr val="tx1"/>
                </a:solidFill>
                <a:effectLst/>
                <a:latin typeface="+mn-lt"/>
                <a:ea typeface="+mn-ea"/>
                <a:cs typeface="+mn-cs"/>
              </a:rPr>
              <a:t>is responsible for the implementation of animal health and </a:t>
            </a:r>
            <a:r>
              <a:rPr lang="en-GB" sz="1200" i="1" kern="1200" dirty="0">
                <a:solidFill>
                  <a:schemeClr val="tx1"/>
                </a:solidFill>
                <a:effectLst/>
                <a:latin typeface="+mn-lt"/>
                <a:ea typeface="+mn-ea"/>
                <a:cs typeface="+mn-cs"/>
              </a:rPr>
              <a:t>animal welfare </a:t>
            </a:r>
            <a:r>
              <a:rPr lang="en-GB" sz="1200" kern="1200" dirty="0">
                <a:solidFill>
                  <a:schemeClr val="tx1"/>
                </a:solidFill>
                <a:effectLst/>
                <a:latin typeface="+mn-lt"/>
                <a:ea typeface="+mn-ea"/>
                <a:cs typeface="+mn-cs"/>
              </a:rPr>
              <a:t>legislation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Control of </a:t>
            </a:r>
            <a:r>
              <a:rPr lang="en-GB" sz="1200" i="1" kern="1200" dirty="0">
                <a:solidFill>
                  <a:schemeClr val="tx1"/>
                </a:solidFill>
                <a:effectLst/>
                <a:latin typeface="+mn-lt"/>
                <a:ea typeface="+mn-ea"/>
                <a:cs typeface="+mn-cs"/>
              </a:rPr>
              <a:t>stray dogs </a:t>
            </a:r>
            <a:r>
              <a:rPr lang="en-GB" sz="1200" kern="1200" dirty="0">
                <a:solidFill>
                  <a:schemeClr val="tx1"/>
                </a:solidFill>
                <a:effectLst/>
                <a:latin typeface="+mn-lt"/>
                <a:ea typeface="+mn-ea"/>
                <a:cs typeface="+mn-cs"/>
              </a:rPr>
              <a:t>with regard to other human health risks (e.g. </a:t>
            </a:r>
            <a:r>
              <a:rPr lang="en-GB" sz="1200" i="1" kern="1200" dirty="0">
                <a:solidFill>
                  <a:schemeClr val="tx1"/>
                </a:solidFill>
                <a:effectLst/>
                <a:latin typeface="+mn-lt"/>
                <a:ea typeface="+mn-ea"/>
                <a:cs typeface="+mn-cs"/>
              </a:rPr>
              <a:t>stray dogs </a:t>
            </a:r>
            <a:r>
              <a:rPr lang="en-GB" sz="1200" kern="1200" dirty="0">
                <a:solidFill>
                  <a:schemeClr val="tx1"/>
                </a:solidFill>
                <a:effectLst/>
                <a:latin typeface="+mn-lt"/>
                <a:ea typeface="+mn-ea"/>
                <a:cs typeface="+mn-cs"/>
              </a:rPr>
              <a:t>on roads; dog attacks within communities) may fall within the responsibility of the public health agency but is more likely to be the responsibility of the local government authorities or other agencies for public safety/security operating at the state/provincial or municipal level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private </a:t>
            </a:r>
            <a:r>
              <a:rPr lang="en-GB" sz="1200" i="1" kern="1200" dirty="0">
                <a:solidFill>
                  <a:schemeClr val="tx1"/>
                </a:solidFill>
                <a:effectLst/>
                <a:latin typeface="+mn-lt"/>
                <a:ea typeface="+mn-ea"/>
                <a:cs typeface="+mn-cs"/>
              </a:rPr>
              <a:t>veterinarian </a:t>
            </a:r>
            <a:r>
              <a:rPr lang="en-GB" sz="1200" kern="1200" dirty="0">
                <a:solidFill>
                  <a:schemeClr val="tx1"/>
                </a:solidFill>
                <a:effectLst/>
                <a:latin typeface="+mn-lt"/>
                <a:ea typeface="+mn-ea"/>
                <a:cs typeface="+mn-cs"/>
              </a:rPr>
              <a:t>has competence and will normally be involved in dog health programmes and population control measures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Non-governmental organisations (NGOs) are potentially important partners of the </a:t>
            </a:r>
            <a:r>
              <a:rPr lang="en-GB" sz="1200" i="1" kern="1200" dirty="0">
                <a:solidFill>
                  <a:schemeClr val="tx1"/>
                </a:solidFill>
                <a:effectLst/>
                <a:latin typeface="+mn-lt"/>
                <a:ea typeface="+mn-ea"/>
                <a:cs typeface="+mn-cs"/>
              </a:rPr>
              <a:t>Veterinary Services </a:t>
            </a:r>
            <a:r>
              <a:rPr lang="en-GB" sz="1200" kern="1200" dirty="0">
                <a:solidFill>
                  <a:schemeClr val="tx1"/>
                </a:solidFill>
                <a:effectLst/>
                <a:latin typeface="+mn-lt"/>
                <a:ea typeface="+mn-ea"/>
                <a:cs typeface="+mn-cs"/>
              </a:rPr>
              <a:t>in contributing to public awareness and understanding and helping to obtain resources to contribute in a practical way to the design and successful implementation of dog control programmes. NGOs can supply local knowledge on dog populations and features of ownership, as well as expertise in handling and kennelling dogs and the implementation of sterilisation programmes. </a:t>
            </a: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many countries local government agencies are responsible for the development and enforcement of legislation relating to dog ownership (e.g. registration, microchipping, </a:t>
            </a:r>
            <a:r>
              <a:rPr lang="en-GB" sz="1200" i="1" kern="1200" dirty="0">
                <a:solidFill>
                  <a:schemeClr val="tx1"/>
                </a:solidFill>
                <a:effectLst/>
                <a:latin typeface="+mn-lt"/>
                <a:ea typeface="+mn-ea"/>
                <a:cs typeface="+mn-cs"/>
              </a:rPr>
              <a:t>vaccination</a:t>
            </a:r>
            <a:r>
              <a:rPr lang="en-GB" sz="1200" kern="1200" dirty="0">
                <a:solidFill>
                  <a:schemeClr val="tx1"/>
                </a:solidFill>
                <a:effectLst/>
                <a:latin typeface="+mn-lt"/>
                <a:ea typeface="+mn-ea"/>
                <a:cs typeface="+mn-cs"/>
              </a:rPr>
              <a:t>, leash laws, abandonment), the control of </a:t>
            </a:r>
            <a:r>
              <a:rPr lang="en-GB" sz="1200" i="1" kern="1200" dirty="0">
                <a:solidFill>
                  <a:schemeClr val="tx1"/>
                </a:solidFill>
                <a:effectLst/>
                <a:latin typeface="+mn-lt"/>
                <a:ea typeface="+mn-ea"/>
                <a:cs typeface="+mn-cs"/>
              </a:rPr>
              <a:t>stray dogs </a:t>
            </a:r>
            <a:r>
              <a:rPr lang="en-GB" sz="1200" kern="1200" dirty="0">
                <a:solidFill>
                  <a:schemeClr val="tx1"/>
                </a:solidFill>
                <a:effectLst/>
                <a:latin typeface="+mn-lt"/>
                <a:ea typeface="+mn-ea"/>
                <a:cs typeface="+mn-cs"/>
              </a:rPr>
              <a:t>(e.g. dog catching and shelters) and the alleviation of the problems </a:t>
            </a:r>
            <a:r>
              <a:rPr lang="en-GB" sz="1200" i="1" kern="1200" dirty="0">
                <a:solidFill>
                  <a:schemeClr val="tx1"/>
                </a:solidFill>
                <a:effectLst/>
                <a:latin typeface="+mn-lt"/>
                <a:ea typeface="+mn-ea"/>
                <a:cs typeface="+mn-cs"/>
              </a:rPr>
              <a:t>stray dogs </a:t>
            </a:r>
            <a:r>
              <a:rPr lang="en-GB" sz="1200" kern="1200" dirty="0">
                <a:solidFill>
                  <a:schemeClr val="tx1"/>
                </a:solidFill>
                <a:effectLst/>
                <a:latin typeface="+mn-lt"/>
                <a:ea typeface="+mn-ea"/>
                <a:cs typeface="+mn-cs"/>
              </a:rPr>
              <a:t>cause in their jurisdiction. This would normally be done with advice from a higher level (national or state/provincial) authority with specialised </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3</a:t>
            </a:fld>
            <a:endParaRPr lang="en-GB"/>
          </a:p>
        </p:txBody>
      </p:sp>
    </p:spTree>
    <p:extLst>
      <p:ext uri="{BB962C8B-B14F-4D97-AF65-F5344CB8AC3E}">
        <p14:creationId xmlns:p14="http://schemas.microsoft.com/office/powerpoint/2010/main" val="52536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results revealed three categories of stray dogs: freely roaming owned dogs; unowned community dogs whose movement is tied to food, water, shelter and care of the people in community and feral dogs who avoid contact with humans and are self-reliant in relation to water, food and shelter</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For example, in response to the identified stray dogs categories, the experts concluded that controlling the population of each of the category requires prioritising different measures. For free roaming owned dogs identification and registration is very important, but for other two categories of dogs, sterilisation  is of much higher priority.</a:t>
            </a:r>
          </a:p>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4</a:t>
            </a:fld>
            <a:endParaRPr lang="en-GB"/>
          </a:p>
        </p:txBody>
      </p:sp>
    </p:spTree>
    <p:extLst>
      <p:ext uri="{BB962C8B-B14F-4D97-AF65-F5344CB8AC3E}">
        <p14:creationId xmlns:p14="http://schemas.microsoft.com/office/powerpoint/2010/main" val="119633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charset="0"/>
                <a:cs typeface="Helvetica" charset="0"/>
                <a:sym typeface="Helvetica" charset="0"/>
              </a:rPr>
              <a:t>Major cat welfare problem is overpopulation and unwanted cats</a:t>
            </a:r>
          </a:p>
          <a:p>
            <a:r>
              <a:rPr lang="en-GB" dirty="0"/>
              <a:t>Neutering is currently seen as the only humane way to control feline populations</a:t>
            </a:r>
          </a:p>
          <a:p>
            <a:r>
              <a:rPr lang="en-GB" dirty="0"/>
              <a:t>At least 75% of the feline population needs to be neutered to control numbers</a:t>
            </a:r>
          </a:p>
          <a:p>
            <a:r>
              <a:rPr lang="en-GB" dirty="0"/>
              <a:t>Traditionally in many countries this is done when a cat is 6 months of age</a:t>
            </a:r>
          </a:p>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7</a:t>
            </a:fld>
            <a:endParaRPr lang="en-GB"/>
          </a:p>
        </p:txBody>
      </p:sp>
    </p:spTree>
    <p:extLst>
      <p:ext uri="{BB962C8B-B14F-4D97-AF65-F5344CB8AC3E}">
        <p14:creationId xmlns:p14="http://schemas.microsoft.com/office/powerpoint/2010/main" val="240015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Problems caused by dogs, such as noise, faecal pollution, bite injuries and traffic accidents</a:t>
            </a:r>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12</a:t>
            </a:fld>
            <a:endParaRPr lang="en-GB"/>
          </a:p>
        </p:txBody>
      </p:sp>
    </p:spTree>
    <p:extLst>
      <p:ext uri="{BB962C8B-B14F-4D97-AF65-F5344CB8AC3E}">
        <p14:creationId xmlns:p14="http://schemas.microsoft.com/office/powerpoint/2010/main" val="388449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If this method is adopted, the following factors should be addressed: </a:t>
            </a:r>
            <a:endParaRPr lang="en-GB" dirty="0"/>
          </a:p>
          <a:p>
            <a:r>
              <a:rPr lang="en-GB" sz="1200" i="1" kern="1200" dirty="0" err="1">
                <a:solidFill>
                  <a:schemeClr val="tx1"/>
                </a:solidFill>
                <a:effectLst/>
                <a:latin typeface="+mn-lt"/>
                <a:ea typeface="+mn-ea"/>
                <a:cs typeface="+mn-cs"/>
              </a:rPr>
              <a:t>i</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raising awareness of the programme within the local community to ensure understanding and support; </a:t>
            </a:r>
            <a:endParaRPr lang="en-GB" dirty="0">
              <a:effectLst/>
            </a:endParaRPr>
          </a:p>
          <a:p>
            <a:r>
              <a:rPr lang="en-GB" sz="1200" i="1" kern="1200" dirty="0">
                <a:solidFill>
                  <a:schemeClr val="tx1"/>
                </a:solidFill>
                <a:effectLst/>
                <a:latin typeface="+mn-lt"/>
                <a:ea typeface="+mn-ea"/>
                <a:cs typeface="+mn-cs"/>
              </a:rPr>
              <a:t>ii)  </a:t>
            </a:r>
            <a:r>
              <a:rPr lang="en-GB" sz="1200" kern="1200" dirty="0">
                <a:solidFill>
                  <a:schemeClr val="tx1"/>
                </a:solidFill>
                <a:effectLst/>
                <a:latin typeface="+mn-lt"/>
                <a:ea typeface="+mn-ea"/>
                <a:cs typeface="+mn-cs"/>
              </a:rPr>
              <a:t>use of humane methods for catching, transporting and holding dogs; </a:t>
            </a:r>
            <a:endParaRPr lang="en-GB" dirty="0">
              <a:effectLst/>
            </a:endParaRPr>
          </a:p>
          <a:p>
            <a:r>
              <a:rPr lang="en-GB" sz="1200" i="1" kern="1200" dirty="0">
                <a:solidFill>
                  <a:schemeClr val="tx1"/>
                </a:solidFill>
                <a:effectLst/>
                <a:latin typeface="+mn-lt"/>
                <a:ea typeface="+mn-ea"/>
                <a:cs typeface="+mn-cs"/>
              </a:rPr>
              <a:t>iii)  </a:t>
            </a:r>
            <a:r>
              <a:rPr lang="en-GB" sz="1200" kern="1200" dirty="0">
                <a:solidFill>
                  <a:schemeClr val="tx1"/>
                </a:solidFill>
                <a:effectLst/>
                <a:latin typeface="+mn-lt"/>
                <a:ea typeface="+mn-ea"/>
                <a:cs typeface="+mn-cs"/>
              </a:rPr>
              <a:t>correct surgical technique, anaesthesia and analgesia, followed by post-operative care; </a:t>
            </a:r>
            <a:endParaRPr lang="en-GB" dirty="0">
              <a:effectLst/>
            </a:endParaRPr>
          </a:p>
          <a:p>
            <a:r>
              <a:rPr lang="en-GB" sz="1200" i="1" kern="1200" dirty="0">
                <a:solidFill>
                  <a:schemeClr val="tx1"/>
                </a:solidFill>
                <a:effectLst/>
                <a:latin typeface="+mn-lt"/>
                <a:ea typeface="+mn-ea"/>
                <a:cs typeface="+mn-cs"/>
              </a:rPr>
              <a:t>iv)  </a:t>
            </a:r>
            <a:r>
              <a:rPr lang="en-GB" sz="1200" kern="1200" dirty="0">
                <a:solidFill>
                  <a:schemeClr val="tx1"/>
                </a:solidFill>
                <a:effectLst/>
                <a:latin typeface="+mn-lt"/>
                <a:ea typeface="+mn-ea"/>
                <a:cs typeface="+mn-cs"/>
              </a:rPr>
              <a:t>disease control may include blanket </a:t>
            </a:r>
            <a:r>
              <a:rPr lang="en-GB" sz="1200" i="1" kern="1200" dirty="0">
                <a:solidFill>
                  <a:schemeClr val="tx1"/>
                </a:solidFill>
                <a:effectLst/>
                <a:latin typeface="+mn-lt"/>
                <a:ea typeface="+mn-ea"/>
                <a:cs typeface="+mn-cs"/>
              </a:rPr>
              <a:t>vaccination </a:t>
            </a:r>
            <a:r>
              <a:rPr lang="en-GB" sz="1200" kern="1200" dirty="0">
                <a:solidFill>
                  <a:schemeClr val="tx1"/>
                </a:solidFill>
                <a:effectLst/>
                <a:latin typeface="+mn-lt"/>
                <a:ea typeface="+mn-ea"/>
                <a:cs typeface="+mn-cs"/>
              </a:rPr>
              <a:t>(e.g. rabies) and treatments and testing for diseases (e.g. leishmaniasis) followed, as appropriate by treatment or </a:t>
            </a:r>
            <a:r>
              <a:rPr lang="en-GB" sz="1200" i="1" kern="1200" dirty="0">
                <a:solidFill>
                  <a:schemeClr val="tx1"/>
                </a:solidFill>
                <a:effectLst/>
                <a:latin typeface="+mn-lt"/>
                <a:ea typeface="+mn-ea"/>
                <a:cs typeface="+mn-cs"/>
              </a:rPr>
              <a:t>euthanasia </a:t>
            </a:r>
            <a:r>
              <a:rPr lang="en-GB" sz="1200" kern="1200" dirty="0">
                <a:solidFill>
                  <a:schemeClr val="tx1"/>
                </a:solidFill>
                <a:effectLst/>
                <a:latin typeface="+mn-lt"/>
                <a:ea typeface="+mn-ea"/>
                <a:cs typeface="+mn-cs"/>
              </a:rPr>
              <a:t>of the dog; </a:t>
            </a:r>
            <a:endParaRPr lang="en-GB" dirty="0">
              <a:effectLst/>
            </a:endParaRPr>
          </a:p>
          <a:p>
            <a:r>
              <a:rPr lang="en-GB" sz="1200" i="1" kern="1200" dirty="0">
                <a:solidFill>
                  <a:schemeClr val="tx1"/>
                </a:solidFill>
                <a:effectLst/>
                <a:latin typeface="+mn-lt"/>
                <a:ea typeface="+mn-ea"/>
                <a:cs typeface="+mn-cs"/>
              </a:rPr>
              <a:t>v)  </a:t>
            </a:r>
            <a:r>
              <a:rPr lang="en-GB" sz="1200" kern="1200" dirty="0">
                <a:solidFill>
                  <a:schemeClr val="tx1"/>
                </a:solidFill>
                <a:effectLst/>
                <a:latin typeface="+mn-lt"/>
                <a:ea typeface="+mn-ea"/>
                <a:cs typeface="+mn-cs"/>
              </a:rPr>
              <a:t>behavioural observation may be used to assess if dogs are suitable for release; if not suitable for release or rehoming, </a:t>
            </a:r>
            <a:r>
              <a:rPr lang="en-GB" sz="1200" i="1" kern="1200" dirty="0">
                <a:solidFill>
                  <a:schemeClr val="tx1"/>
                </a:solidFill>
                <a:effectLst/>
                <a:latin typeface="+mn-lt"/>
                <a:ea typeface="+mn-ea"/>
                <a:cs typeface="+mn-cs"/>
              </a:rPr>
              <a:t>euthanasia </a:t>
            </a:r>
            <a:r>
              <a:rPr lang="en-GB" sz="1200" kern="1200" dirty="0">
                <a:solidFill>
                  <a:schemeClr val="tx1"/>
                </a:solidFill>
                <a:effectLst/>
                <a:latin typeface="+mn-lt"/>
                <a:ea typeface="+mn-ea"/>
                <a:cs typeface="+mn-cs"/>
              </a:rPr>
              <a:t>should be considered; </a:t>
            </a:r>
            <a:endParaRPr lang="en-GB" dirty="0">
              <a:effectLst/>
            </a:endParaRPr>
          </a:p>
          <a:p>
            <a:r>
              <a:rPr lang="en-GB" sz="1200" i="1" kern="1200" dirty="0">
                <a:solidFill>
                  <a:schemeClr val="tx1"/>
                </a:solidFill>
                <a:effectLst/>
                <a:latin typeface="+mn-lt"/>
                <a:ea typeface="+mn-ea"/>
                <a:cs typeface="+mn-cs"/>
              </a:rPr>
              <a:t>vi)  </a:t>
            </a:r>
            <a:r>
              <a:rPr lang="en-GB" sz="1200" kern="1200" dirty="0">
                <a:solidFill>
                  <a:schemeClr val="tx1"/>
                </a:solidFill>
                <a:effectLst/>
                <a:latin typeface="+mn-lt"/>
                <a:ea typeface="+mn-ea"/>
                <a:cs typeface="+mn-cs"/>
              </a:rPr>
              <a:t>permanent marking (e.g. tattoo or microchip) to indicate that the animal has been sterilised; individual identification also allows for tracking of </a:t>
            </a:r>
            <a:r>
              <a:rPr lang="en-GB" sz="1200" i="1" kern="1200" dirty="0">
                <a:solidFill>
                  <a:schemeClr val="tx1"/>
                </a:solidFill>
                <a:effectLst/>
                <a:latin typeface="+mn-lt"/>
                <a:ea typeface="+mn-ea"/>
                <a:cs typeface="+mn-cs"/>
              </a:rPr>
              <a:t>vaccination </a:t>
            </a:r>
            <a:r>
              <a:rPr lang="en-GB" sz="1200" kern="1200" dirty="0">
                <a:solidFill>
                  <a:schemeClr val="tx1"/>
                </a:solidFill>
                <a:effectLst/>
                <a:latin typeface="+mn-lt"/>
                <a:ea typeface="+mn-ea"/>
                <a:cs typeface="+mn-cs"/>
              </a:rPr>
              <a:t>status and treatment history and identification of a level of ‘ownership’ by the organisation/authority responsible for carrying out this intervention; a visible identification (e.g. collar) may also be used to prevent unnecessary recapture; </a:t>
            </a:r>
            <a:endParaRPr lang="en-GB" dirty="0">
              <a:effectLst/>
            </a:endParaRPr>
          </a:p>
          <a:p>
            <a:r>
              <a:rPr lang="en-GB" sz="1200" i="1" kern="1200" dirty="0">
                <a:solidFill>
                  <a:schemeClr val="tx1"/>
                </a:solidFill>
                <a:effectLst/>
                <a:latin typeface="+mn-lt"/>
                <a:ea typeface="+mn-ea"/>
                <a:cs typeface="+mn-cs"/>
              </a:rPr>
              <a:t>vii)  </a:t>
            </a:r>
            <a:r>
              <a:rPr lang="en-GB" sz="1200" kern="1200" dirty="0">
                <a:solidFill>
                  <a:schemeClr val="tx1"/>
                </a:solidFill>
                <a:effectLst/>
                <a:latin typeface="+mn-lt"/>
                <a:ea typeface="+mn-ea"/>
                <a:cs typeface="+mn-cs"/>
              </a:rPr>
              <a:t>the dog should be returned to a place that is as near as possible to the place of capture; </a:t>
            </a:r>
            <a:endParaRPr lang="en-GB" dirty="0">
              <a:effectLst/>
            </a:endParaRPr>
          </a:p>
          <a:p>
            <a:r>
              <a:rPr lang="en-GB" sz="1200" i="1" kern="1200" dirty="0">
                <a:solidFill>
                  <a:schemeClr val="tx1"/>
                </a:solidFill>
                <a:effectLst/>
                <a:latin typeface="+mn-lt"/>
                <a:ea typeface="+mn-ea"/>
                <a:cs typeface="+mn-cs"/>
              </a:rPr>
              <a:t>viii)  </a:t>
            </a:r>
            <a:r>
              <a:rPr lang="en-GB" sz="1200" kern="1200" dirty="0">
                <a:solidFill>
                  <a:schemeClr val="tx1"/>
                </a:solidFill>
                <a:effectLst/>
                <a:latin typeface="+mn-lt"/>
                <a:ea typeface="+mn-ea"/>
                <a:cs typeface="+mn-cs"/>
              </a:rPr>
              <a:t>the welfare of dogs after release should be monitored and action taken if required. </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16</a:t>
            </a:fld>
            <a:endParaRPr lang="en-GB"/>
          </a:p>
        </p:txBody>
      </p:sp>
    </p:spTree>
    <p:extLst>
      <p:ext uri="{BB962C8B-B14F-4D97-AF65-F5344CB8AC3E}">
        <p14:creationId xmlns:p14="http://schemas.microsoft.com/office/powerpoint/2010/main" val="182928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17</a:t>
            </a:fld>
            <a:endParaRPr lang="en-GB"/>
          </a:p>
        </p:txBody>
      </p:sp>
    </p:spTree>
    <p:extLst>
      <p:ext uri="{BB962C8B-B14F-4D97-AF65-F5344CB8AC3E}">
        <p14:creationId xmlns:p14="http://schemas.microsoft.com/office/powerpoint/2010/main" val="2568365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GB" b="1" dirty="0"/>
              <a:t>Visit the colonies at opposite times of day – both the feeding time and as opposite as possible</a:t>
            </a:r>
          </a:p>
          <a:p>
            <a:pPr>
              <a:lnSpc>
                <a:spcPct val="80000"/>
              </a:lnSpc>
            </a:pPr>
            <a:endParaRPr lang="en-GB" b="1" dirty="0"/>
          </a:p>
          <a:p>
            <a:pPr>
              <a:lnSpc>
                <a:spcPct val="80000"/>
              </a:lnSpc>
            </a:pPr>
            <a:r>
              <a:rPr lang="en-GB" b="1" dirty="0"/>
              <a:t>Count number of cats seen at both times</a:t>
            </a:r>
          </a:p>
          <a:p>
            <a:pPr>
              <a:lnSpc>
                <a:spcPct val="80000"/>
              </a:lnSpc>
            </a:pPr>
            <a:endParaRPr lang="en-GB" b="1" dirty="0"/>
          </a:p>
          <a:p>
            <a:pPr>
              <a:lnSpc>
                <a:spcPct val="80000"/>
              </a:lnSpc>
            </a:pPr>
            <a:r>
              <a:rPr lang="en-GB" b="1" dirty="0"/>
              <a:t>Visit any colony sites adjacent where there should be a colony but you can’t see any cats. Estimate the number of cats that you think should be there. Add that to the total </a:t>
            </a:r>
          </a:p>
          <a:p>
            <a:pPr>
              <a:lnSpc>
                <a:spcPct val="80000"/>
              </a:lnSpc>
            </a:pPr>
            <a:endParaRPr lang="en-GB" b="1" dirty="0"/>
          </a:p>
          <a:p>
            <a:pPr>
              <a:lnSpc>
                <a:spcPct val="80000"/>
              </a:lnSpc>
            </a:pPr>
            <a:r>
              <a:rPr lang="en-GB" b="1" dirty="0"/>
              <a:t>Multiply total x 1.4</a:t>
            </a:r>
          </a:p>
        </p:txBody>
      </p:sp>
      <p:sp>
        <p:nvSpPr>
          <p:cNvPr id="4" name="Slide Number Placeholder 3"/>
          <p:cNvSpPr>
            <a:spLocks noGrp="1"/>
          </p:cNvSpPr>
          <p:nvPr>
            <p:ph type="sldNum" sz="quarter" idx="5"/>
          </p:nvPr>
        </p:nvSpPr>
        <p:spPr/>
        <p:txBody>
          <a:bodyPr/>
          <a:lstStyle/>
          <a:p>
            <a:fld id="{70CC1D15-B5DE-4BD5-A4FB-8CE7A139D482}" type="slidenum">
              <a:rPr lang="en-GB" smtClean="0"/>
              <a:t>19</a:t>
            </a:fld>
            <a:endParaRPr lang="en-GB"/>
          </a:p>
        </p:txBody>
      </p:sp>
    </p:spTree>
    <p:extLst>
      <p:ext uri="{BB962C8B-B14F-4D97-AF65-F5344CB8AC3E}">
        <p14:creationId xmlns:p14="http://schemas.microsoft.com/office/powerpoint/2010/main" val="2112404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charset="0"/>
                <a:cs typeface="Helvetica" charset="0"/>
                <a:sym typeface="Helvetica" charset="0"/>
              </a:rPr>
              <a:t>Anaesthetics</a:t>
            </a:r>
          </a:p>
          <a:p>
            <a:r>
              <a:rPr lang="en-US" dirty="0">
                <a:latin typeface="Helvetica" charset="0"/>
                <a:cs typeface="Helvetica" charset="0"/>
                <a:sym typeface="Helvetica" charset="0"/>
              </a:rPr>
              <a:t>surgical complication - tricky</a:t>
            </a:r>
          </a:p>
          <a:p>
            <a:r>
              <a:rPr lang="en-US" dirty="0">
                <a:latin typeface="Helvetica" charset="0"/>
                <a:cs typeface="Helvetica" charset="0"/>
                <a:sym typeface="Helvetica" charset="0"/>
              </a:rPr>
              <a:t>too small</a:t>
            </a:r>
          </a:p>
          <a:p>
            <a:r>
              <a:rPr lang="en-US" dirty="0">
                <a:latin typeface="Helvetica" charset="0"/>
                <a:cs typeface="Helvetica" charset="0"/>
                <a:sym typeface="Helvetica" charset="0"/>
              </a:rPr>
              <a:t>FLUTD</a:t>
            </a:r>
          </a:p>
          <a:p>
            <a:r>
              <a:rPr lang="en-US" dirty="0">
                <a:latin typeface="Helvetica" charset="0"/>
                <a:cs typeface="Helvetica" charset="0"/>
                <a:sym typeface="Helvetica" charset="0"/>
              </a:rPr>
              <a:t>growth plates</a:t>
            </a:r>
          </a:p>
          <a:p>
            <a:r>
              <a:rPr lang="en-US" dirty="0">
                <a:latin typeface="Helvetica" charset="0"/>
                <a:cs typeface="Helvetica" charset="0"/>
                <a:sym typeface="Helvetica" charset="0"/>
              </a:rPr>
              <a:t>obesity</a:t>
            </a:r>
          </a:p>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25</a:t>
            </a:fld>
            <a:endParaRPr lang="en-GB"/>
          </a:p>
        </p:txBody>
      </p:sp>
    </p:spTree>
    <p:extLst>
      <p:ext uri="{BB962C8B-B14F-4D97-AF65-F5344CB8AC3E}">
        <p14:creationId xmlns:p14="http://schemas.microsoft.com/office/powerpoint/2010/main" val="1754353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oS cobalt">
    <p:spTree>
      <p:nvGrpSpPr>
        <p:cNvPr id="1" name=""/>
        <p:cNvGrpSpPr/>
        <p:nvPr/>
      </p:nvGrpSpPr>
      <p:grpSpPr>
        <a:xfrm>
          <a:off x="0" y="0"/>
          <a:ext cx="0" cy="0"/>
          <a:chOff x="0" y="0"/>
          <a:chExt cx="0" cy="0"/>
        </a:xfrm>
      </p:grpSpPr>
      <p:sp>
        <p:nvSpPr>
          <p:cNvPr id="5" name="Rectangle 4"/>
          <p:cNvSpPr/>
          <p:nvPr userDrawn="1"/>
        </p:nvSpPr>
        <p:spPr>
          <a:xfrm>
            <a:off x="88901" y="88900"/>
            <a:ext cx="8966199" cy="668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4"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Tree>
    <p:extLst>
      <p:ext uri="{BB962C8B-B14F-4D97-AF65-F5344CB8AC3E}">
        <p14:creationId xmlns:p14="http://schemas.microsoft.com/office/powerpoint/2010/main" val="68932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oS library">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59" r="9954"/>
          <a:stretch/>
        </p:blipFill>
        <p:spPr>
          <a:xfrm>
            <a:off x="28575" y="-10819"/>
            <a:ext cx="9210676" cy="6822781"/>
          </a:xfrm>
          <a:prstGeom prst="rect">
            <a:avLst/>
          </a:prstGeom>
        </p:spPr>
      </p:pic>
      <p:grpSp>
        <p:nvGrpSpPr>
          <p:cNvPr id="23" name="Group 22"/>
          <p:cNvGrpSpPr/>
          <p:nvPr userDrawn="1"/>
        </p:nvGrpSpPr>
        <p:grpSpPr>
          <a:xfrm>
            <a:off x="-7145" y="-84667"/>
            <a:ext cx="9246395" cy="6943744"/>
            <a:chOff x="-9526" y="-84667"/>
            <a:chExt cx="12328525" cy="6943744"/>
          </a:xfrm>
        </p:grpSpPr>
        <p:sp>
          <p:nvSpPr>
            <p:cNvPr id="24" name="Rectangle 23"/>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5" name="Rectangle 24"/>
            <p:cNvSpPr/>
            <p:nvPr/>
          </p:nvSpPr>
          <p:spPr>
            <a:xfrm>
              <a:off x="9525" y="6769077"/>
              <a:ext cx="12192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6" name="Rectangle 25"/>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7" name="Rectangle 26"/>
            <p:cNvSpPr/>
            <p:nvPr/>
          </p:nvSpPr>
          <p:spPr>
            <a:xfrm rot="5400000">
              <a:off x="8760922" y="3299924"/>
              <a:ext cx="6870621" cy="245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31"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2"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9650744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and photo block 2">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11722419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5101"/>
            <a:ext cx="4442638" cy="5326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7"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3538224293"/>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and content block">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Tree>
    <p:extLst>
      <p:ext uri="{BB962C8B-B14F-4D97-AF65-F5344CB8AC3E}">
        <p14:creationId xmlns:p14="http://schemas.microsoft.com/office/powerpoint/2010/main" val="321100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and image montage">
    <p:spTree>
      <p:nvGrpSpPr>
        <p:cNvPr id="1" name=""/>
        <p:cNvGrpSpPr/>
        <p:nvPr/>
      </p:nvGrpSpPr>
      <p:grpSpPr>
        <a:xfrm>
          <a:off x="0" y="0"/>
          <a:ext cx="0" cy="0"/>
          <a:chOff x="0" y="0"/>
          <a:chExt cx="0" cy="0"/>
        </a:xfrm>
      </p:grpSpPr>
      <p:sp>
        <p:nvSpPr>
          <p:cNvPr id="27" name="Rectangle 26"/>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29" name="Rectangle 28"/>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Tree>
    <p:extLst>
      <p:ext uri="{BB962C8B-B14F-4D97-AF65-F5344CB8AC3E}">
        <p14:creationId xmlns:p14="http://schemas.microsoft.com/office/powerpoint/2010/main" val="4012858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20" name="Rectangle 19"/>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8" y="88900"/>
            <a:ext cx="8970662"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2740688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image montage 3">
    <p:spTree>
      <p:nvGrpSpPr>
        <p:cNvPr id="1" name=""/>
        <p:cNvGrpSpPr/>
        <p:nvPr/>
      </p:nvGrpSpPr>
      <p:grpSpPr>
        <a:xfrm>
          <a:off x="0" y="0"/>
          <a:ext cx="0" cy="0"/>
          <a:chOff x="0" y="0"/>
          <a:chExt cx="0" cy="0"/>
        </a:xfrm>
      </p:grpSpPr>
      <p:sp>
        <p:nvSpPr>
          <p:cNvPr id="15" name="Rectangle 14"/>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0" name="Rectangle 19"/>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p:cNvSpPr/>
          <p:nvPr userDrawn="1"/>
        </p:nvSpPr>
        <p:spPr>
          <a:xfrm>
            <a:off x="88896" y="88900"/>
            <a:ext cx="8970663"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31954844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8" name="Picture Placeholder 3"/>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3" name="Picture Placeholder 3"/>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6" name="Picture Placeholder 3"/>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6" y="88900"/>
            <a:ext cx="8966207"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 Placeholder 4"/>
          <p:cNvSpPr>
            <a:spLocks noGrp="1"/>
          </p:cNvSpPr>
          <p:nvPr>
            <p:ph type="body" sz="quarter" idx="15" hasCustomPrompt="1"/>
          </p:nvPr>
        </p:nvSpPr>
        <p:spPr>
          <a:xfrm>
            <a:off x="366204"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Text Placeholder 4"/>
          <p:cNvSpPr>
            <a:spLocks noGrp="1"/>
          </p:cNvSpPr>
          <p:nvPr>
            <p:ph type="body" sz="quarter" idx="22" hasCustomPrompt="1"/>
          </p:nvPr>
        </p:nvSpPr>
        <p:spPr>
          <a:xfrm>
            <a:off x="337774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6" name="Text Placeholder 4"/>
          <p:cNvSpPr>
            <a:spLocks noGrp="1"/>
          </p:cNvSpPr>
          <p:nvPr>
            <p:ph type="body" sz="quarter" idx="24" hasCustomPrompt="1"/>
          </p:nvPr>
        </p:nvSpPr>
        <p:spPr>
          <a:xfrm>
            <a:off x="640669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Tree>
    <p:extLst>
      <p:ext uri="{BB962C8B-B14F-4D97-AF65-F5344CB8AC3E}">
        <p14:creationId xmlns:p14="http://schemas.microsoft.com/office/powerpoint/2010/main" val="39878440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9" name="Rectangle 28"/>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025377134"/>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wide">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705125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076894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UoS library">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a:extLst>
              <a:ext uri="{28A0092B-C50C-407E-A947-70E740481C1C}">
                <a14:useLocalDpi xmlns:a14="http://schemas.microsoft.com/office/drawing/2010/main" val="0"/>
              </a:ext>
            </a:extLst>
          </a:blip>
          <a:srcRect l="15378" r="8995"/>
          <a:stretch/>
        </p:blipFill>
        <p:spPr>
          <a:xfrm>
            <a:off x="19050" y="38180"/>
            <a:ext cx="9124950" cy="6787008"/>
          </a:xfrm>
          <a:prstGeom prst="rect">
            <a:avLst/>
          </a:prstGeom>
        </p:spPr>
      </p:pic>
      <p:grpSp>
        <p:nvGrpSpPr>
          <p:cNvPr id="22" name="Group 21"/>
          <p:cNvGrpSpPr/>
          <p:nvPr userDrawn="1"/>
        </p:nvGrpSpPr>
        <p:grpSpPr>
          <a:xfrm>
            <a:off x="-7145" y="-84667"/>
            <a:ext cx="9236869" cy="7032702"/>
            <a:chOff x="-9526" y="-84667"/>
            <a:chExt cx="12315824" cy="7032702"/>
          </a:xfrm>
        </p:grpSpPr>
        <p:sp>
          <p:nvSpPr>
            <p:cNvPr id="23" name="Rectangle 22"/>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4" name="Rectangle 23"/>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5" name="Rectangle 24"/>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6" name="Rectangle 25"/>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30"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1"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26042811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5" name="Rectangle 24"/>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879177888"/>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21" name="Rectangle 20"/>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9"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6298997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24" name="Rectangle 23"/>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Text Placeholder 4"/>
          <p:cNvSpPr>
            <a:spLocks noGrp="1"/>
          </p:cNvSpPr>
          <p:nvPr>
            <p:ph type="body" sz="quarter" idx="18"/>
          </p:nvPr>
        </p:nvSpPr>
        <p:spPr>
          <a:xfrm>
            <a:off x="462115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864052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3 column">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562900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box wide">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1"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256610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2121319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3330350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atement and photo bloc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08" cy="53252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15682174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tement and content block">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10" cy="53252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987741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and photo block">
    <p:spTree>
      <p:nvGrpSpPr>
        <p:cNvPr id="1" name=""/>
        <p:cNvGrpSpPr/>
        <p:nvPr/>
      </p:nvGrpSpPr>
      <p:grpSpPr>
        <a:xfrm>
          <a:off x="0" y="0"/>
          <a:ext cx="0" cy="0"/>
          <a:chOff x="0" y="0"/>
          <a:chExt cx="0" cy="0"/>
        </a:xfrm>
      </p:grpSpPr>
      <p:sp>
        <p:nvSpPr>
          <p:cNvPr id="17" name="Rectangle 16"/>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Rectangle 8"/>
          <p:cNvSpPr/>
          <p:nvPr userDrawn="1"/>
        </p:nvSpPr>
        <p:spPr>
          <a:xfrm>
            <a:off x="4620435" y="1436275"/>
            <a:ext cx="4434668" cy="5325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1200" spc="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Tree>
    <p:extLst>
      <p:ext uri="{BB962C8B-B14F-4D97-AF65-F5344CB8AC3E}">
        <p14:creationId xmlns:p14="http://schemas.microsoft.com/office/powerpoint/2010/main" val="18719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oS staircase">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16" r="13634"/>
          <a:stretch/>
        </p:blipFill>
        <p:spPr>
          <a:xfrm>
            <a:off x="9525" y="20093"/>
            <a:ext cx="9086850" cy="6799807"/>
          </a:xfrm>
          <a:prstGeom prst="rect">
            <a:avLst/>
          </a:prstGeom>
        </p:spPr>
      </p:pic>
      <p:grpSp>
        <p:nvGrpSpPr>
          <p:cNvPr id="22" name="Group 21"/>
          <p:cNvGrpSpPr/>
          <p:nvPr userDrawn="1"/>
        </p:nvGrpSpPr>
        <p:grpSpPr>
          <a:xfrm>
            <a:off x="-7145" y="-84667"/>
            <a:ext cx="9236869" cy="7032702"/>
            <a:chOff x="-9526" y="-84667"/>
            <a:chExt cx="12315824" cy="7032702"/>
          </a:xfrm>
        </p:grpSpPr>
        <p:sp>
          <p:nvSpPr>
            <p:cNvPr id="23" name="Rectangle 22"/>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4" name="Rectangle 23"/>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5" name="Rectangle 24"/>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6" name="Rectangle 25"/>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30"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1"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37228066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and photo block 2">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9237765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5101"/>
            <a:ext cx="4442638" cy="5326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7"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2237039520"/>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content block">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Tree>
    <p:extLst>
      <p:ext uri="{BB962C8B-B14F-4D97-AF65-F5344CB8AC3E}">
        <p14:creationId xmlns:p14="http://schemas.microsoft.com/office/powerpoint/2010/main" val="2823936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image montage">
    <p:spTree>
      <p:nvGrpSpPr>
        <p:cNvPr id="1" name=""/>
        <p:cNvGrpSpPr/>
        <p:nvPr/>
      </p:nvGrpSpPr>
      <p:grpSpPr>
        <a:xfrm>
          <a:off x="0" y="0"/>
          <a:ext cx="0" cy="0"/>
          <a:chOff x="0" y="0"/>
          <a:chExt cx="0" cy="0"/>
        </a:xfrm>
      </p:grpSpPr>
      <p:sp>
        <p:nvSpPr>
          <p:cNvPr id="27" name="Rectangle 26"/>
          <p:cNvSpPr/>
          <p:nvPr userDrawn="1"/>
        </p:nvSpPr>
        <p:spPr>
          <a:xfrm>
            <a:off x="88898" y="88900"/>
            <a:ext cx="8966204"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29" name="Rectangle 28"/>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Tree>
    <p:extLst>
      <p:ext uri="{BB962C8B-B14F-4D97-AF65-F5344CB8AC3E}">
        <p14:creationId xmlns:p14="http://schemas.microsoft.com/office/powerpoint/2010/main" val="1606998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20" name="Rectangle 19"/>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8" y="88900"/>
            <a:ext cx="8970662"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3823625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nd image montage 3">
    <p:spTree>
      <p:nvGrpSpPr>
        <p:cNvPr id="1" name=""/>
        <p:cNvGrpSpPr/>
        <p:nvPr/>
      </p:nvGrpSpPr>
      <p:grpSpPr>
        <a:xfrm>
          <a:off x="0" y="0"/>
          <a:ext cx="0" cy="0"/>
          <a:chOff x="0" y="0"/>
          <a:chExt cx="0" cy="0"/>
        </a:xfrm>
      </p:grpSpPr>
      <p:sp>
        <p:nvSpPr>
          <p:cNvPr id="15" name="Rectangle 14"/>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0" name="Rectangle 19"/>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p:cNvSpPr/>
          <p:nvPr userDrawn="1"/>
        </p:nvSpPr>
        <p:spPr>
          <a:xfrm>
            <a:off x="88896" y="88900"/>
            <a:ext cx="8970663"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15654875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8" name="Picture Placeholder 3"/>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3" name="Picture Placeholder 3"/>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6" name="Picture Placeholder 3"/>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6" y="88900"/>
            <a:ext cx="8966207" cy="1257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 Placeholder 4"/>
          <p:cNvSpPr>
            <a:spLocks noGrp="1"/>
          </p:cNvSpPr>
          <p:nvPr>
            <p:ph type="body" sz="quarter" idx="15" hasCustomPrompt="1"/>
          </p:nvPr>
        </p:nvSpPr>
        <p:spPr>
          <a:xfrm>
            <a:off x="366204"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Text Placeholder 4"/>
          <p:cNvSpPr>
            <a:spLocks noGrp="1"/>
          </p:cNvSpPr>
          <p:nvPr>
            <p:ph type="body" sz="quarter" idx="22" hasCustomPrompt="1"/>
          </p:nvPr>
        </p:nvSpPr>
        <p:spPr>
          <a:xfrm>
            <a:off x="337774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6" name="Text Placeholder 4"/>
          <p:cNvSpPr>
            <a:spLocks noGrp="1"/>
          </p:cNvSpPr>
          <p:nvPr>
            <p:ph type="body" sz="quarter" idx="24" hasCustomPrompt="1"/>
          </p:nvPr>
        </p:nvSpPr>
        <p:spPr>
          <a:xfrm>
            <a:off x="640669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Tree>
    <p:extLst>
      <p:ext uri="{BB962C8B-B14F-4D97-AF65-F5344CB8AC3E}">
        <p14:creationId xmlns:p14="http://schemas.microsoft.com/office/powerpoint/2010/main" val="4109017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UoS staircas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a:extLst>
              <a:ext uri="{28A0092B-C50C-407E-A947-70E740481C1C}">
                <a14:useLocalDpi xmlns:a14="http://schemas.microsoft.com/office/drawing/2010/main" val="0"/>
              </a:ext>
            </a:extLst>
          </a:blip>
          <a:srcRect l="12555" t="7210" r="17517" b="-57"/>
          <a:stretch/>
        </p:blipFill>
        <p:spPr>
          <a:xfrm>
            <a:off x="19049" y="71436"/>
            <a:ext cx="9124951" cy="6815139"/>
          </a:xfrm>
          <a:prstGeom prst="rect">
            <a:avLst/>
          </a:prstGeom>
        </p:spPr>
      </p:pic>
      <p:grpSp>
        <p:nvGrpSpPr>
          <p:cNvPr id="24" name="Group 23"/>
          <p:cNvGrpSpPr/>
          <p:nvPr userDrawn="1"/>
        </p:nvGrpSpPr>
        <p:grpSpPr>
          <a:xfrm>
            <a:off x="-7145" y="-84667"/>
            <a:ext cx="9236869" cy="7032702"/>
            <a:chOff x="-9526" y="-84667"/>
            <a:chExt cx="12315824" cy="7032702"/>
          </a:xfrm>
        </p:grpSpPr>
        <p:sp>
          <p:nvSpPr>
            <p:cNvPr id="25" name="Rectangle 24"/>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6" name="Rectangle 25"/>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7" name="Rectangle 26"/>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8" name="Rectangle 27"/>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30" name="Picture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32"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3"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4072945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oS cobalt">
    <p:spTree>
      <p:nvGrpSpPr>
        <p:cNvPr id="1" name=""/>
        <p:cNvGrpSpPr/>
        <p:nvPr/>
      </p:nvGrpSpPr>
      <p:grpSpPr>
        <a:xfrm>
          <a:off x="0" y="0"/>
          <a:ext cx="0" cy="0"/>
          <a:chOff x="0" y="0"/>
          <a:chExt cx="0" cy="0"/>
        </a:xfrm>
      </p:grpSpPr>
      <p:sp>
        <p:nvSpPr>
          <p:cNvPr id="5" name="Rectangle 4"/>
          <p:cNvSpPr/>
          <p:nvPr userDrawn="1"/>
        </p:nvSpPr>
        <p:spPr>
          <a:xfrm>
            <a:off x="88901" y="78456"/>
            <a:ext cx="8966198" cy="66906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7"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Tree>
    <p:extLst>
      <p:ext uri="{BB962C8B-B14F-4D97-AF65-F5344CB8AC3E}">
        <p14:creationId xmlns:p14="http://schemas.microsoft.com/office/powerpoint/2010/main" val="419592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oS turquoise">
    <p:spTree>
      <p:nvGrpSpPr>
        <p:cNvPr id="1" name=""/>
        <p:cNvGrpSpPr/>
        <p:nvPr/>
      </p:nvGrpSpPr>
      <p:grpSpPr>
        <a:xfrm>
          <a:off x="0" y="0"/>
          <a:ext cx="0" cy="0"/>
          <a:chOff x="0" y="0"/>
          <a:chExt cx="0" cy="0"/>
        </a:xfrm>
      </p:grpSpPr>
      <p:sp>
        <p:nvSpPr>
          <p:cNvPr id="5" name="Rectangle 4"/>
          <p:cNvSpPr/>
          <p:nvPr userDrawn="1"/>
        </p:nvSpPr>
        <p:spPr>
          <a:xfrm>
            <a:off x="88901" y="78457"/>
            <a:ext cx="8966198" cy="66906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11"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2"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4051354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oS orange">
    <p:spTree>
      <p:nvGrpSpPr>
        <p:cNvPr id="1" name=""/>
        <p:cNvGrpSpPr/>
        <p:nvPr/>
      </p:nvGrpSpPr>
      <p:grpSpPr>
        <a:xfrm>
          <a:off x="0" y="0"/>
          <a:ext cx="0" cy="0"/>
          <a:chOff x="0" y="0"/>
          <a:chExt cx="0" cy="0"/>
        </a:xfrm>
      </p:grpSpPr>
      <p:sp>
        <p:nvSpPr>
          <p:cNvPr id="5" name="Rectangle 4"/>
          <p:cNvSpPr/>
          <p:nvPr userDrawn="1"/>
        </p:nvSpPr>
        <p:spPr>
          <a:xfrm>
            <a:off x="88901" y="78457"/>
            <a:ext cx="8966198" cy="6690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11"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2"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783223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oS powder blue">
    <p:spTree>
      <p:nvGrpSpPr>
        <p:cNvPr id="1" name=""/>
        <p:cNvGrpSpPr/>
        <p:nvPr/>
      </p:nvGrpSpPr>
      <p:grpSpPr>
        <a:xfrm>
          <a:off x="0" y="0"/>
          <a:ext cx="0" cy="0"/>
          <a:chOff x="0" y="0"/>
          <a:chExt cx="0" cy="0"/>
        </a:xfrm>
      </p:grpSpPr>
      <p:sp>
        <p:nvSpPr>
          <p:cNvPr id="5" name="Rectangle 4"/>
          <p:cNvSpPr/>
          <p:nvPr userDrawn="1"/>
        </p:nvSpPr>
        <p:spPr>
          <a:xfrm>
            <a:off x="88901" y="78457"/>
            <a:ext cx="8966198" cy="6690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11"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2"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2145858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oS grape">
    <p:spTree>
      <p:nvGrpSpPr>
        <p:cNvPr id="1" name=""/>
        <p:cNvGrpSpPr/>
        <p:nvPr/>
      </p:nvGrpSpPr>
      <p:grpSpPr>
        <a:xfrm>
          <a:off x="0" y="0"/>
          <a:ext cx="0" cy="0"/>
          <a:chOff x="0" y="0"/>
          <a:chExt cx="0" cy="0"/>
        </a:xfrm>
      </p:grpSpPr>
      <p:sp>
        <p:nvSpPr>
          <p:cNvPr id="5" name="Rectangle 4"/>
          <p:cNvSpPr/>
          <p:nvPr userDrawn="1"/>
        </p:nvSpPr>
        <p:spPr>
          <a:xfrm>
            <a:off x="88901" y="78457"/>
            <a:ext cx="8966198" cy="66906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11"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2"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3060574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oS customise">
    <p:spTree>
      <p:nvGrpSpPr>
        <p:cNvPr id="1" name=""/>
        <p:cNvGrpSpPr/>
        <p:nvPr/>
      </p:nvGrpSpPr>
      <p:grpSpPr>
        <a:xfrm>
          <a:off x="0" y="0"/>
          <a:ext cx="0" cy="0"/>
          <a:chOff x="0" y="0"/>
          <a:chExt cx="0" cy="0"/>
        </a:xfrm>
      </p:grpSpPr>
      <p:sp>
        <p:nvSpPr>
          <p:cNvPr id="15" name="Picture Placeholder 12"/>
          <p:cNvSpPr>
            <a:spLocks noGrp="1"/>
          </p:cNvSpPr>
          <p:nvPr>
            <p:ph type="pic" sz="quarter" idx="11" hasCustomPrompt="1"/>
          </p:nvPr>
        </p:nvSpPr>
        <p:spPr>
          <a:xfrm>
            <a:off x="88899" y="88900"/>
            <a:ext cx="8994377" cy="6704422"/>
          </a:xfrm>
          <a:prstGeom prst="rect">
            <a:avLst/>
          </a:prstGeom>
          <a:solidFill>
            <a:schemeClr val="bg1">
              <a:lumMod val="85000"/>
            </a:schemeClr>
          </a:solidFill>
        </p:spPr>
        <p:txBody>
          <a:bodyPr tIns="2088000"/>
          <a:lstStyle>
            <a:lvl1pPr marL="0" indent="0" algn="ctr">
              <a:buNone/>
              <a:defRPr baseline="0">
                <a:solidFill>
                  <a:schemeClr val="bg1">
                    <a:lumMod val="65000"/>
                  </a:schemeClr>
                </a:solidFill>
              </a:defRPr>
            </a:lvl1pPr>
          </a:lstStyle>
          <a:p>
            <a:r>
              <a:rPr lang="en-GB" dirty="0"/>
              <a:t>Drag your image here</a:t>
            </a:r>
          </a:p>
        </p:txBody>
      </p:sp>
      <p:grpSp>
        <p:nvGrpSpPr>
          <p:cNvPr id="12" name="Group 11"/>
          <p:cNvGrpSpPr/>
          <p:nvPr userDrawn="1"/>
        </p:nvGrpSpPr>
        <p:grpSpPr>
          <a:xfrm>
            <a:off x="-7144" y="-12621"/>
            <a:ext cx="9158288" cy="6871698"/>
            <a:chOff x="-9525" y="-12621"/>
            <a:chExt cx="12211050" cy="6871698"/>
          </a:xfrm>
        </p:grpSpPr>
        <p:sp>
          <p:nvSpPr>
            <p:cNvPr id="8" name="Rectangle 7"/>
            <p:cNvSpPr/>
            <p:nvPr/>
          </p:nvSpPr>
          <p:spPr>
            <a:xfrm>
              <a:off x="0" y="-11544"/>
              <a:ext cx="12192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9" name="Rectangle 8"/>
            <p:cNvSpPr/>
            <p:nvPr/>
          </p:nvSpPr>
          <p:spPr>
            <a:xfrm>
              <a:off x="0" y="6769077"/>
              <a:ext cx="12192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0" name="Rectangle 9"/>
            <p:cNvSpPr/>
            <p:nvPr/>
          </p:nvSpPr>
          <p:spPr>
            <a:xfrm rot="5400000">
              <a:off x="-3399053" y="3377984"/>
              <a:ext cx="6869544" cy="90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1" name="Rectangle 10"/>
            <p:cNvSpPr/>
            <p:nvPr/>
          </p:nvSpPr>
          <p:spPr>
            <a:xfrm rot="5400000">
              <a:off x="8720970" y="3377445"/>
              <a:ext cx="6870621" cy="90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grpSp>
        <p:nvGrpSpPr>
          <p:cNvPr id="21" name="Group 20"/>
          <p:cNvGrpSpPr/>
          <p:nvPr userDrawn="1"/>
        </p:nvGrpSpPr>
        <p:grpSpPr>
          <a:xfrm>
            <a:off x="-7145" y="-84667"/>
            <a:ext cx="9236869" cy="7032702"/>
            <a:chOff x="-9526" y="-84667"/>
            <a:chExt cx="12315824" cy="7032702"/>
          </a:xfrm>
        </p:grpSpPr>
        <p:sp>
          <p:nvSpPr>
            <p:cNvPr id="22" name="Rectangle 21"/>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3" name="Rectangle 22"/>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4" name="Rectangle 23"/>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5" name="Rectangle 24"/>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sp>
        <p:nvSpPr>
          <p:cNvPr id="28" name="Picture Placeholder 4"/>
          <p:cNvSpPr>
            <a:spLocks noGrp="1"/>
          </p:cNvSpPr>
          <p:nvPr>
            <p:ph type="pic" sz="quarter" idx="12" hasCustomPrompt="1"/>
          </p:nvPr>
        </p:nvSpPr>
        <p:spPr>
          <a:xfrm>
            <a:off x="4045276" y="445155"/>
            <a:ext cx="1072824" cy="933418"/>
          </a:xfrm>
          <a:prstGeom prst="rect">
            <a:avLst/>
          </a:prstGeom>
        </p:spPr>
        <p:txBody>
          <a:bodyPr/>
          <a:lstStyle>
            <a:lvl1pPr marL="0" indent="0" algn="ctr">
              <a:buNone/>
              <a:defRPr sz="1050" b="0">
                <a:solidFill>
                  <a:schemeClr val="bg1"/>
                </a:solidFill>
              </a:defRPr>
            </a:lvl1pPr>
          </a:lstStyle>
          <a:p>
            <a:r>
              <a:rPr lang="en-GB" dirty="0"/>
              <a:t>Logo</a:t>
            </a:r>
          </a:p>
        </p:txBody>
      </p:sp>
      <p:sp>
        <p:nvSpPr>
          <p:cNvPr id="29"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0"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204819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oS turquoise">
    <p:spTree>
      <p:nvGrpSpPr>
        <p:cNvPr id="1" name=""/>
        <p:cNvGrpSpPr/>
        <p:nvPr/>
      </p:nvGrpSpPr>
      <p:grpSpPr>
        <a:xfrm>
          <a:off x="0" y="0"/>
          <a:ext cx="0" cy="0"/>
          <a:chOff x="0" y="0"/>
          <a:chExt cx="0" cy="0"/>
        </a:xfrm>
      </p:grpSpPr>
      <p:sp>
        <p:nvSpPr>
          <p:cNvPr id="5" name="Rectangle 4"/>
          <p:cNvSpPr/>
          <p:nvPr userDrawn="1"/>
        </p:nvSpPr>
        <p:spPr>
          <a:xfrm>
            <a:off x="88901" y="88901"/>
            <a:ext cx="8966200" cy="668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25"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6"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213880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p:bg>
      <p:bgPr>
        <a:solidFill>
          <a:schemeClr val="bg2"/>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0" y="0"/>
            <a:ext cx="9144000" cy="6858000"/>
            <a:chOff x="0" y="0"/>
            <a:chExt cx="9144000" cy="6858000"/>
          </a:xfrm>
        </p:grpSpPr>
        <p:sp>
          <p:nvSpPr>
            <p:cNvPr id="2" name="Rectangle 1"/>
            <p:cNvSpPr/>
            <p:nvPr userDrawn="1"/>
          </p:nvSpPr>
          <p:spPr>
            <a:xfrm>
              <a:off x="0" y="0"/>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445154"/>
              <a:ext cx="1072823" cy="942921"/>
            </a:xfrm>
            <a:prstGeom prst="rect">
              <a:avLst/>
            </a:prstGeom>
          </p:spPr>
        </p:pic>
      </p:gr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9214553" flipV="1">
            <a:off x="4723002" y="1477556"/>
            <a:ext cx="622961" cy="940549"/>
          </a:xfrm>
          <a:prstGeom prst="rect">
            <a:avLst/>
          </a:prstGeom>
        </p:spPr>
      </p:pic>
      <p:sp>
        <p:nvSpPr>
          <p:cNvPr id="8" name="Subtitle 2"/>
          <p:cNvSpPr txBox="1">
            <a:spLocks/>
          </p:cNvSpPr>
          <p:nvPr userDrawn="1"/>
        </p:nvSpPr>
        <p:spPr>
          <a:xfrm>
            <a:off x="5600699" y="2095052"/>
            <a:ext cx="1580796" cy="412534"/>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1100" kern="1200" spc="11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GB" sz="800" spc="0" dirty="0">
                <a:solidFill>
                  <a:schemeClr val="tx1"/>
                </a:solidFill>
              </a:rPr>
              <a:t>Copy and paste</a:t>
            </a:r>
            <a:r>
              <a:rPr lang="en-GB" sz="800" spc="0" baseline="0" dirty="0">
                <a:solidFill>
                  <a:schemeClr val="tx1"/>
                </a:solidFill>
              </a:rPr>
              <a:t> this logo onto your customised title slide</a:t>
            </a:r>
            <a:endParaRPr lang="en-GB" sz="800" spc="0" dirty="0">
              <a:solidFill>
                <a:schemeClr val="tx1"/>
              </a:solidFill>
            </a:endParaRPr>
          </a:p>
        </p:txBody>
      </p:sp>
    </p:spTree>
    <p:extLst>
      <p:ext uri="{BB962C8B-B14F-4D97-AF65-F5344CB8AC3E}">
        <p14:creationId xmlns:p14="http://schemas.microsoft.com/office/powerpoint/2010/main" val="2038843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oS aerial">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extLst>
              <a:ext uri="{28A0092B-C50C-407E-A947-70E740481C1C}">
                <a14:useLocalDpi xmlns:a14="http://schemas.microsoft.com/office/drawing/2010/main" val="0"/>
              </a:ext>
            </a:extLst>
          </a:blip>
          <a:srcRect l="21875" r="2890"/>
          <a:stretch/>
        </p:blipFill>
        <p:spPr>
          <a:xfrm>
            <a:off x="19050" y="0"/>
            <a:ext cx="9172575" cy="6858000"/>
          </a:xfrm>
          <a:prstGeom prst="rect">
            <a:avLst/>
          </a:prstGeom>
        </p:spPr>
      </p:pic>
      <p:grpSp>
        <p:nvGrpSpPr>
          <p:cNvPr id="18" name="Group 17"/>
          <p:cNvGrpSpPr/>
          <p:nvPr userDrawn="1"/>
        </p:nvGrpSpPr>
        <p:grpSpPr>
          <a:xfrm>
            <a:off x="-7145" y="-84667"/>
            <a:ext cx="9236869" cy="7032702"/>
            <a:chOff x="-9526" y="-84667"/>
            <a:chExt cx="12315824" cy="7032702"/>
          </a:xfrm>
        </p:grpSpPr>
        <p:sp>
          <p:nvSpPr>
            <p:cNvPr id="19" name="Rectangle 18"/>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0" name="Rectangle 19"/>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1" name="Rectangle 20"/>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2" name="Rectangle 21"/>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26"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7"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80060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UoS library">
    <p:spTree>
      <p:nvGrpSpPr>
        <p:cNvPr id="1" name=""/>
        <p:cNvGrpSpPr/>
        <p:nvPr/>
      </p:nvGrpSpPr>
      <p:grpSpPr>
        <a:xfrm>
          <a:off x="0" y="0"/>
          <a:ext cx="0" cy="0"/>
          <a:chOff x="0" y="0"/>
          <a:chExt cx="0" cy="0"/>
        </a:xfrm>
      </p:grpSpPr>
      <p:pic>
        <p:nvPicPr>
          <p:cNvPr id="25" name="Picture 24"/>
          <p:cNvPicPr>
            <a:picLocks noChangeAspect="1"/>
          </p:cNvPicPr>
          <p:nvPr userDrawn="1"/>
        </p:nvPicPr>
        <p:blipFill rotWithShape="1">
          <a:blip r:embed="rId2">
            <a:extLst>
              <a:ext uri="{28A0092B-C50C-407E-A947-70E740481C1C}">
                <a14:useLocalDpi xmlns:a14="http://schemas.microsoft.com/office/drawing/2010/main" val="0"/>
              </a:ext>
            </a:extLst>
          </a:blip>
          <a:srcRect l="13672" r="11718"/>
          <a:stretch/>
        </p:blipFill>
        <p:spPr>
          <a:xfrm>
            <a:off x="-1" y="0"/>
            <a:ext cx="9096375" cy="6858000"/>
          </a:xfrm>
          <a:prstGeom prst="rect">
            <a:avLst/>
          </a:prstGeom>
        </p:spPr>
      </p:pic>
      <p:grpSp>
        <p:nvGrpSpPr>
          <p:cNvPr id="18" name="Group 17"/>
          <p:cNvGrpSpPr/>
          <p:nvPr userDrawn="1"/>
        </p:nvGrpSpPr>
        <p:grpSpPr>
          <a:xfrm>
            <a:off x="-7145" y="-84667"/>
            <a:ext cx="9236869" cy="7032702"/>
            <a:chOff x="-9526" y="-84667"/>
            <a:chExt cx="12315824" cy="7032702"/>
          </a:xfrm>
        </p:grpSpPr>
        <p:sp>
          <p:nvSpPr>
            <p:cNvPr id="19" name="Rectangle 18"/>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0" name="Rectangle 19"/>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1" name="Rectangle 20"/>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2" name="Rectangle 21"/>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26"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7"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3124266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oS library">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59" r="9954"/>
          <a:stretch/>
        </p:blipFill>
        <p:spPr>
          <a:xfrm>
            <a:off x="28575" y="-10819"/>
            <a:ext cx="9210676" cy="6822781"/>
          </a:xfrm>
          <a:prstGeom prst="rect">
            <a:avLst/>
          </a:prstGeom>
        </p:spPr>
      </p:pic>
      <p:grpSp>
        <p:nvGrpSpPr>
          <p:cNvPr id="18" name="Group 17"/>
          <p:cNvGrpSpPr/>
          <p:nvPr userDrawn="1"/>
        </p:nvGrpSpPr>
        <p:grpSpPr>
          <a:xfrm>
            <a:off x="-7145" y="-84667"/>
            <a:ext cx="9236869" cy="7032702"/>
            <a:chOff x="-9526" y="-84667"/>
            <a:chExt cx="12315824" cy="7032702"/>
          </a:xfrm>
        </p:grpSpPr>
        <p:sp>
          <p:nvSpPr>
            <p:cNvPr id="19" name="Rectangle 18"/>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0" name="Rectangle 19"/>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1" name="Rectangle 20"/>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2" name="Rectangle 21"/>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27"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8"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982244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UoS library">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a:extLst>
              <a:ext uri="{28A0092B-C50C-407E-A947-70E740481C1C}">
                <a14:useLocalDpi xmlns:a14="http://schemas.microsoft.com/office/drawing/2010/main" val="0"/>
              </a:ext>
            </a:extLst>
          </a:blip>
          <a:srcRect l="15378" r="8995"/>
          <a:stretch/>
        </p:blipFill>
        <p:spPr>
          <a:xfrm>
            <a:off x="19050" y="38180"/>
            <a:ext cx="9124950" cy="6787008"/>
          </a:xfrm>
          <a:prstGeom prst="rect">
            <a:avLst/>
          </a:prstGeom>
        </p:spPr>
      </p:pic>
      <p:grpSp>
        <p:nvGrpSpPr>
          <p:cNvPr id="22" name="Group 21"/>
          <p:cNvGrpSpPr/>
          <p:nvPr userDrawn="1"/>
        </p:nvGrpSpPr>
        <p:grpSpPr>
          <a:xfrm>
            <a:off x="-7145" y="-84667"/>
            <a:ext cx="9236869" cy="7032702"/>
            <a:chOff x="-9526" y="-84667"/>
            <a:chExt cx="12315824" cy="7032702"/>
          </a:xfrm>
        </p:grpSpPr>
        <p:sp>
          <p:nvSpPr>
            <p:cNvPr id="23" name="Rectangle 22"/>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4" name="Rectangle 23"/>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5" name="Rectangle 24"/>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6" name="Rectangle 25"/>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30"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1"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481411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oS beach">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616" r="13634"/>
          <a:stretch/>
        </p:blipFill>
        <p:spPr>
          <a:xfrm>
            <a:off x="9525" y="20093"/>
            <a:ext cx="9086850" cy="6799807"/>
          </a:xfrm>
          <a:prstGeom prst="rect">
            <a:avLst/>
          </a:prstGeom>
        </p:spPr>
      </p:pic>
      <p:grpSp>
        <p:nvGrpSpPr>
          <p:cNvPr id="19" name="Group 18"/>
          <p:cNvGrpSpPr/>
          <p:nvPr userDrawn="1"/>
        </p:nvGrpSpPr>
        <p:grpSpPr>
          <a:xfrm>
            <a:off x="-7145" y="-84667"/>
            <a:ext cx="9236869" cy="7032702"/>
            <a:chOff x="-9526" y="-84667"/>
            <a:chExt cx="12315824" cy="7032702"/>
          </a:xfrm>
        </p:grpSpPr>
        <p:sp>
          <p:nvSpPr>
            <p:cNvPr id="20" name="Rectangle 19"/>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1" name="Rectangle 20"/>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2" name="Rectangle 21"/>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3" name="Rectangle 22"/>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27"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8"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2525011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UoS library">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2555" t="7210" r="17517" b="-57"/>
          <a:stretch/>
        </p:blipFill>
        <p:spPr>
          <a:xfrm>
            <a:off x="19049" y="71436"/>
            <a:ext cx="9124951" cy="6815139"/>
          </a:xfrm>
          <a:prstGeom prst="rect">
            <a:avLst/>
          </a:prstGeom>
        </p:spPr>
      </p:pic>
      <p:grpSp>
        <p:nvGrpSpPr>
          <p:cNvPr id="18" name="Group 17"/>
          <p:cNvGrpSpPr/>
          <p:nvPr userDrawn="1"/>
        </p:nvGrpSpPr>
        <p:grpSpPr>
          <a:xfrm>
            <a:off x="-7145" y="-84667"/>
            <a:ext cx="9236869" cy="7032702"/>
            <a:chOff x="-9526" y="-84667"/>
            <a:chExt cx="12315824" cy="7032702"/>
          </a:xfrm>
        </p:grpSpPr>
        <p:sp>
          <p:nvSpPr>
            <p:cNvPr id="19" name="Rectangle 18"/>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0" name="Rectangle 19"/>
            <p:cNvSpPr/>
            <p:nvPr/>
          </p:nvSpPr>
          <p:spPr>
            <a:xfrm>
              <a:off x="9525" y="6769077"/>
              <a:ext cx="12192000" cy="1789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1" name="Rectangle 20"/>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2" name="Rectangle 21"/>
            <p:cNvSpPr/>
            <p:nvPr/>
          </p:nvSpPr>
          <p:spPr>
            <a:xfrm rot="5400000">
              <a:off x="8754571" y="3306274"/>
              <a:ext cx="6870621" cy="232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445155"/>
            <a:ext cx="1072823" cy="942921"/>
          </a:xfrm>
          <a:prstGeom prst="rect">
            <a:avLst/>
          </a:prstGeom>
        </p:spPr>
      </p:pic>
      <p:sp>
        <p:nvSpPr>
          <p:cNvPr id="25" name="Subtitle 2"/>
          <p:cNvSpPr>
            <a:spLocks noGrp="1"/>
          </p:cNvSpPr>
          <p:nvPr>
            <p:ph type="subTitle" idx="1" hasCustomPrompt="1"/>
          </p:nvPr>
        </p:nvSpPr>
        <p:spPr>
          <a:xfrm>
            <a:off x="1143000" y="2705266"/>
            <a:ext cx="6858000" cy="315118"/>
          </a:xfrm>
          <a:prstGeom prst="rect">
            <a:avLst/>
          </a:prstGeom>
        </p:spPr>
        <p:txBody>
          <a:bodyPr anchor="b"/>
          <a:lstStyle>
            <a:lvl1pPr marL="0" indent="0" algn="ctr">
              <a:buNone/>
              <a:defRPr sz="105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6" name="Title 1"/>
          <p:cNvSpPr>
            <a:spLocks noGrp="1"/>
          </p:cNvSpPr>
          <p:nvPr>
            <p:ph type="ctrTitle" hasCustomPrompt="1"/>
          </p:nvPr>
        </p:nvSpPr>
        <p:spPr>
          <a:xfrm>
            <a:off x="1142999" y="3071046"/>
            <a:ext cx="6858001" cy="2380842"/>
          </a:xfrm>
          <a:prstGeom prst="rect">
            <a:avLst/>
          </a:prstGeom>
        </p:spPr>
        <p:txBody>
          <a:bodyPr anchor="t">
            <a:normAutofit/>
          </a:bodyPr>
          <a:lstStyle>
            <a:lvl1pPr algn="ctr">
              <a:defRPr sz="600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06706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9" name="Rectangle 28"/>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a:buNone/>
              <a:defRPr sz="5000" spc="83" baseline="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8193744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7" userDrawn="1">
          <p15:clr>
            <a:srgbClr val="FBAE40"/>
          </p15:clr>
        </p15:guide>
        <p15:guide id="3" pos="290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wide">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245885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90182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oS orange">
    <p:spTree>
      <p:nvGrpSpPr>
        <p:cNvPr id="1" name=""/>
        <p:cNvGrpSpPr/>
        <p:nvPr/>
      </p:nvGrpSpPr>
      <p:grpSpPr>
        <a:xfrm>
          <a:off x="0" y="0"/>
          <a:ext cx="0" cy="0"/>
          <a:chOff x="0" y="0"/>
          <a:chExt cx="0" cy="0"/>
        </a:xfrm>
      </p:grpSpPr>
      <p:sp>
        <p:nvSpPr>
          <p:cNvPr id="5" name="Rectangle 4"/>
          <p:cNvSpPr/>
          <p:nvPr userDrawn="1"/>
        </p:nvSpPr>
        <p:spPr>
          <a:xfrm>
            <a:off x="88901" y="88900"/>
            <a:ext cx="8966200" cy="6680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25"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6"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839056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5" name="Rectangle 24"/>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690737921"/>
      </p:ext>
    </p:extLst>
  </p:cSld>
  <p:clrMapOvr>
    <a:masterClrMapping/>
  </p:clrMapOvr>
  <p:extLst>
    <p:ext uri="{DCECCB84-F9BA-43D5-87BE-67443E8EF086}">
      <p15:sldGuideLst xmlns:p15="http://schemas.microsoft.com/office/powerpoint/2012/main">
        <p15:guide id="1" orient="horz" pos="3475" userDrawn="1">
          <p15:clr>
            <a:srgbClr val="FBAE40"/>
          </p15:clr>
        </p15:guide>
        <p15:guide id="2" pos="2914" userDrawn="1">
          <p15:clr>
            <a:srgbClr val="FBAE40"/>
          </p15:clr>
        </p15:guide>
        <p15:guide id="3" pos="543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21" name="Rectangle 20"/>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9"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023699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24" name="Rectangle 23"/>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Text Placeholder 4"/>
          <p:cNvSpPr>
            <a:spLocks noGrp="1"/>
          </p:cNvSpPr>
          <p:nvPr>
            <p:ph type="body" sz="quarter" idx="18"/>
          </p:nvPr>
        </p:nvSpPr>
        <p:spPr>
          <a:xfrm>
            <a:off x="462115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723884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3 column">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a:buNone/>
              <a:defRPr sz="5000" spc="83" baseline="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680581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box wide">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1"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3364276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758341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67218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and photo bloc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08" cy="53252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108869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and content block">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10" cy="53252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1819237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photo block">
    <p:spTree>
      <p:nvGrpSpPr>
        <p:cNvPr id="1" name=""/>
        <p:cNvGrpSpPr/>
        <p:nvPr/>
      </p:nvGrpSpPr>
      <p:grpSpPr>
        <a:xfrm>
          <a:off x="0" y="0"/>
          <a:ext cx="0" cy="0"/>
          <a:chOff x="0" y="0"/>
          <a:chExt cx="0" cy="0"/>
        </a:xfrm>
      </p:grpSpPr>
      <p:sp>
        <p:nvSpPr>
          <p:cNvPr id="17" name="Rectangle 16"/>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Rectangle 8"/>
          <p:cNvSpPr/>
          <p:nvPr userDrawn="1"/>
        </p:nvSpPr>
        <p:spPr>
          <a:xfrm>
            <a:off x="4620435" y="1436275"/>
            <a:ext cx="4434668" cy="5325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1200" spc="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Tree>
    <p:extLst>
      <p:ext uri="{BB962C8B-B14F-4D97-AF65-F5344CB8AC3E}">
        <p14:creationId xmlns:p14="http://schemas.microsoft.com/office/powerpoint/2010/main" val="838816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oS powder blue">
    <p:spTree>
      <p:nvGrpSpPr>
        <p:cNvPr id="1" name=""/>
        <p:cNvGrpSpPr/>
        <p:nvPr/>
      </p:nvGrpSpPr>
      <p:grpSpPr>
        <a:xfrm>
          <a:off x="0" y="0"/>
          <a:ext cx="0" cy="0"/>
          <a:chOff x="0" y="0"/>
          <a:chExt cx="0" cy="0"/>
        </a:xfrm>
      </p:grpSpPr>
      <p:sp>
        <p:nvSpPr>
          <p:cNvPr id="5" name="Rectangle 4"/>
          <p:cNvSpPr/>
          <p:nvPr userDrawn="1"/>
        </p:nvSpPr>
        <p:spPr>
          <a:xfrm>
            <a:off x="88901" y="88900"/>
            <a:ext cx="8966199" cy="66801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19"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20"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82746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photo block 2">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3045020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5101"/>
            <a:ext cx="4442638" cy="5326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7"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490706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57" userDrawn="1">
          <p15:clr>
            <a:srgbClr val="FBAE40"/>
          </p15:clr>
        </p15:guide>
        <p15:guide id="3" pos="290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content block">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Tree>
    <p:extLst>
      <p:ext uri="{BB962C8B-B14F-4D97-AF65-F5344CB8AC3E}">
        <p14:creationId xmlns:p14="http://schemas.microsoft.com/office/powerpoint/2010/main" val="25642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image montage">
    <p:spTree>
      <p:nvGrpSpPr>
        <p:cNvPr id="1" name=""/>
        <p:cNvGrpSpPr/>
        <p:nvPr/>
      </p:nvGrpSpPr>
      <p:grpSpPr>
        <a:xfrm>
          <a:off x="0" y="0"/>
          <a:ext cx="0" cy="0"/>
          <a:chOff x="0" y="0"/>
          <a:chExt cx="0" cy="0"/>
        </a:xfrm>
      </p:grpSpPr>
      <p:sp>
        <p:nvSpPr>
          <p:cNvPr id="27" name="Rectangle 26"/>
          <p:cNvSpPr/>
          <p:nvPr userDrawn="1"/>
        </p:nvSpPr>
        <p:spPr>
          <a:xfrm>
            <a:off x="88898" y="88900"/>
            <a:ext cx="8966204"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29" name="Rectangle 28"/>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Tree>
    <p:extLst>
      <p:ext uri="{BB962C8B-B14F-4D97-AF65-F5344CB8AC3E}">
        <p14:creationId xmlns:p14="http://schemas.microsoft.com/office/powerpoint/2010/main" val="242645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20" name="Rectangle 19"/>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8" y="88900"/>
            <a:ext cx="8970662"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1492069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image montage 3">
    <p:spTree>
      <p:nvGrpSpPr>
        <p:cNvPr id="1" name=""/>
        <p:cNvGrpSpPr/>
        <p:nvPr/>
      </p:nvGrpSpPr>
      <p:grpSpPr>
        <a:xfrm>
          <a:off x="0" y="0"/>
          <a:ext cx="0" cy="0"/>
          <a:chOff x="0" y="0"/>
          <a:chExt cx="0" cy="0"/>
        </a:xfrm>
      </p:grpSpPr>
      <p:sp>
        <p:nvSpPr>
          <p:cNvPr id="15" name="Rectangle 14"/>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0" name="Rectangle 19"/>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p:cNvSpPr/>
          <p:nvPr userDrawn="1"/>
        </p:nvSpPr>
        <p:spPr>
          <a:xfrm>
            <a:off x="88896" y="88900"/>
            <a:ext cx="8970663"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930748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8" name="Picture Placeholder 3"/>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3" name="Picture Placeholder 3"/>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6" name="Picture Placeholder 3"/>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6" y="88900"/>
            <a:ext cx="8966207" cy="125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 Placeholder 4"/>
          <p:cNvSpPr>
            <a:spLocks noGrp="1"/>
          </p:cNvSpPr>
          <p:nvPr>
            <p:ph type="body" sz="quarter" idx="15" hasCustomPrompt="1"/>
          </p:nvPr>
        </p:nvSpPr>
        <p:spPr>
          <a:xfrm>
            <a:off x="366204"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Text Placeholder 4"/>
          <p:cNvSpPr>
            <a:spLocks noGrp="1"/>
          </p:cNvSpPr>
          <p:nvPr>
            <p:ph type="body" sz="quarter" idx="22" hasCustomPrompt="1"/>
          </p:nvPr>
        </p:nvSpPr>
        <p:spPr>
          <a:xfrm>
            <a:off x="337774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6" name="Text Placeholder 4"/>
          <p:cNvSpPr>
            <a:spLocks noGrp="1"/>
          </p:cNvSpPr>
          <p:nvPr>
            <p:ph type="body" sz="quarter" idx="24" hasCustomPrompt="1"/>
          </p:nvPr>
        </p:nvSpPr>
        <p:spPr>
          <a:xfrm>
            <a:off x="640669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Tree>
    <p:extLst>
      <p:ext uri="{BB962C8B-B14F-4D97-AF65-F5344CB8AC3E}">
        <p14:creationId xmlns:p14="http://schemas.microsoft.com/office/powerpoint/2010/main" val="1570653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9" name="Rectangle 28"/>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644089193"/>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wide">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200069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157111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oS grape">
    <p:spTree>
      <p:nvGrpSpPr>
        <p:cNvPr id="1" name=""/>
        <p:cNvGrpSpPr/>
        <p:nvPr/>
      </p:nvGrpSpPr>
      <p:grpSpPr>
        <a:xfrm>
          <a:off x="0" y="0"/>
          <a:ext cx="0" cy="0"/>
          <a:chOff x="0" y="0"/>
          <a:chExt cx="0" cy="0"/>
        </a:xfrm>
      </p:grpSpPr>
      <p:sp>
        <p:nvSpPr>
          <p:cNvPr id="5" name="Rectangle 4"/>
          <p:cNvSpPr/>
          <p:nvPr userDrawn="1"/>
        </p:nvSpPr>
        <p:spPr>
          <a:xfrm>
            <a:off x="88901" y="88900"/>
            <a:ext cx="8966199" cy="6680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18"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19"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36054043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5" name="Rectangle 24"/>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02781012"/>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21" name="Rectangle 20"/>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9"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301326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24" name="Rectangle 23"/>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Text Placeholder 4"/>
          <p:cNvSpPr>
            <a:spLocks noGrp="1"/>
          </p:cNvSpPr>
          <p:nvPr>
            <p:ph type="body" sz="quarter" idx="18"/>
          </p:nvPr>
        </p:nvSpPr>
        <p:spPr>
          <a:xfrm>
            <a:off x="462115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69957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3 column">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9577220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box wide">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1"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594715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1133100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632078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and photo bloc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08" cy="53252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2439337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and content block">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10" cy="53252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228143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and photo block">
    <p:spTree>
      <p:nvGrpSpPr>
        <p:cNvPr id="1" name=""/>
        <p:cNvGrpSpPr/>
        <p:nvPr/>
      </p:nvGrpSpPr>
      <p:grpSpPr>
        <a:xfrm>
          <a:off x="0" y="0"/>
          <a:ext cx="0" cy="0"/>
          <a:chOff x="0" y="0"/>
          <a:chExt cx="0" cy="0"/>
        </a:xfrm>
      </p:grpSpPr>
      <p:sp>
        <p:nvSpPr>
          <p:cNvPr id="17" name="Rectangle 16"/>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Rectangle 8"/>
          <p:cNvSpPr/>
          <p:nvPr userDrawn="1"/>
        </p:nvSpPr>
        <p:spPr>
          <a:xfrm>
            <a:off x="4620435" y="1436275"/>
            <a:ext cx="4434668" cy="5325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1200" spc="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Tree>
    <p:extLst>
      <p:ext uri="{BB962C8B-B14F-4D97-AF65-F5344CB8AC3E}">
        <p14:creationId xmlns:p14="http://schemas.microsoft.com/office/powerpoint/2010/main" val="144314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oS customise">
    <p:spTree>
      <p:nvGrpSpPr>
        <p:cNvPr id="1" name=""/>
        <p:cNvGrpSpPr/>
        <p:nvPr/>
      </p:nvGrpSpPr>
      <p:grpSpPr>
        <a:xfrm>
          <a:off x="0" y="0"/>
          <a:ext cx="0" cy="0"/>
          <a:chOff x="0" y="0"/>
          <a:chExt cx="0" cy="0"/>
        </a:xfrm>
      </p:grpSpPr>
      <p:sp>
        <p:nvSpPr>
          <p:cNvPr id="15" name="Picture Placeholder 12"/>
          <p:cNvSpPr>
            <a:spLocks noGrp="1"/>
          </p:cNvSpPr>
          <p:nvPr>
            <p:ph type="pic" sz="quarter" idx="11" hasCustomPrompt="1"/>
          </p:nvPr>
        </p:nvSpPr>
        <p:spPr>
          <a:xfrm>
            <a:off x="88899" y="88900"/>
            <a:ext cx="8959057" cy="6679101"/>
          </a:xfrm>
          <a:prstGeom prst="rect">
            <a:avLst/>
          </a:prstGeom>
          <a:solidFill>
            <a:schemeClr val="bg1">
              <a:lumMod val="85000"/>
            </a:schemeClr>
          </a:solidFill>
        </p:spPr>
        <p:txBody>
          <a:bodyPr tIns="2088000"/>
          <a:lstStyle>
            <a:lvl1pPr marL="0" indent="0" algn="ctr">
              <a:buNone/>
              <a:defRPr baseline="0">
                <a:solidFill>
                  <a:schemeClr val="bg1">
                    <a:lumMod val="65000"/>
                  </a:schemeClr>
                </a:solidFill>
              </a:defRPr>
            </a:lvl1pPr>
          </a:lstStyle>
          <a:p>
            <a:r>
              <a:rPr lang="en-GB" dirty="0"/>
              <a:t>Drag your image here</a:t>
            </a:r>
          </a:p>
        </p:txBody>
      </p:sp>
      <p:grpSp>
        <p:nvGrpSpPr>
          <p:cNvPr id="12" name="Group 11"/>
          <p:cNvGrpSpPr/>
          <p:nvPr userDrawn="1"/>
        </p:nvGrpSpPr>
        <p:grpSpPr>
          <a:xfrm>
            <a:off x="-7144" y="-12621"/>
            <a:ext cx="9158288" cy="6871698"/>
            <a:chOff x="-9525" y="-12621"/>
            <a:chExt cx="12211050" cy="6871698"/>
          </a:xfrm>
        </p:grpSpPr>
        <p:sp>
          <p:nvSpPr>
            <p:cNvPr id="8" name="Rectangle 7"/>
            <p:cNvSpPr/>
            <p:nvPr/>
          </p:nvSpPr>
          <p:spPr>
            <a:xfrm>
              <a:off x="0" y="-11544"/>
              <a:ext cx="12192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9" name="Rectangle 8"/>
            <p:cNvSpPr/>
            <p:nvPr/>
          </p:nvSpPr>
          <p:spPr>
            <a:xfrm>
              <a:off x="0" y="6769077"/>
              <a:ext cx="12192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0" name="Rectangle 9"/>
            <p:cNvSpPr/>
            <p:nvPr/>
          </p:nvSpPr>
          <p:spPr>
            <a:xfrm rot="5400000">
              <a:off x="-3399053" y="3377984"/>
              <a:ext cx="6869544" cy="90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1" name="Rectangle 10"/>
            <p:cNvSpPr/>
            <p:nvPr/>
          </p:nvSpPr>
          <p:spPr>
            <a:xfrm rot="5400000">
              <a:off x="8720970" y="3377445"/>
              <a:ext cx="6870621" cy="90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sp>
        <p:nvSpPr>
          <p:cNvPr id="29"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0"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909633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photo block 2">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443546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4667" y="1435101"/>
            <a:ext cx="4446869" cy="5326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7"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1918861420"/>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content block">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Tree>
    <p:extLst>
      <p:ext uri="{BB962C8B-B14F-4D97-AF65-F5344CB8AC3E}">
        <p14:creationId xmlns:p14="http://schemas.microsoft.com/office/powerpoint/2010/main" val="3172886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image montage">
    <p:spTree>
      <p:nvGrpSpPr>
        <p:cNvPr id="1" name=""/>
        <p:cNvGrpSpPr/>
        <p:nvPr/>
      </p:nvGrpSpPr>
      <p:grpSpPr>
        <a:xfrm>
          <a:off x="0" y="0"/>
          <a:ext cx="0" cy="0"/>
          <a:chOff x="0" y="0"/>
          <a:chExt cx="0" cy="0"/>
        </a:xfrm>
      </p:grpSpPr>
      <p:sp>
        <p:nvSpPr>
          <p:cNvPr id="27" name="Rectangle 26"/>
          <p:cNvSpPr/>
          <p:nvPr userDrawn="1"/>
        </p:nvSpPr>
        <p:spPr>
          <a:xfrm>
            <a:off x="88898" y="88900"/>
            <a:ext cx="8966204"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29" name="Rectangle 28"/>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Tree>
    <p:extLst>
      <p:ext uri="{BB962C8B-B14F-4D97-AF65-F5344CB8AC3E}">
        <p14:creationId xmlns:p14="http://schemas.microsoft.com/office/powerpoint/2010/main" val="1455020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20" name="Rectangle 19"/>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8" y="88900"/>
            <a:ext cx="8970662"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1986712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image montage 3">
    <p:spTree>
      <p:nvGrpSpPr>
        <p:cNvPr id="1" name=""/>
        <p:cNvGrpSpPr/>
        <p:nvPr/>
      </p:nvGrpSpPr>
      <p:grpSpPr>
        <a:xfrm>
          <a:off x="0" y="0"/>
          <a:ext cx="0" cy="0"/>
          <a:chOff x="0" y="0"/>
          <a:chExt cx="0" cy="0"/>
        </a:xfrm>
      </p:grpSpPr>
      <p:sp>
        <p:nvSpPr>
          <p:cNvPr id="15" name="Rectangle 14"/>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0" name="Rectangle 19"/>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p:cNvSpPr/>
          <p:nvPr userDrawn="1"/>
        </p:nvSpPr>
        <p:spPr>
          <a:xfrm>
            <a:off x="88896" y="88900"/>
            <a:ext cx="8970663"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36410387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8" name="Picture Placeholder 3"/>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3" name="Picture Placeholder 3"/>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6" name="Picture Placeholder 3"/>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6" y="88900"/>
            <a:ext cx="8966207" cy="1257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 Placeholder 4"/>
          <p:cNvSpPr>
            <a:spLocks noGrp="1"/>
          </p:cNvSpPr>
          <p:nvPr>
            <p:ph type="body" sz="quarter" idx="15" hasCustomPrompt="1"/>
          </p:nvPr>
        </p:nvSpPr>
        <p:spPr>
          <a:xfrm>
            <a:off x="366204"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Text Placeholder 4"/>
          <p:cNvSpPr>
            <a:spLocks noGrp="1"/>
          </p:cNvSpPr>
          <p:nvPr>
            <p:ph type="body" sz="quarter" idx="22" hasCustomPrompt="1"/>
          </p:nvPr>
        </p:nvSpPr>
        <p:spPr>
          <a:xfrm>
            <a:off x="337774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6" name="Text Placeholder 4"/>
          <p:cNvSpPr>
            <a:spLocks noGrp="1"/>
          </p:cNvSpPr>
          <p:nvPr>
            <p:ph type="body" sz="quarter" idx="24" hasCustomPrompt="1"/>
          </p:nvPr>
        </p:nvSpPr>
        <p:spPr>
          <a:xfrm>
            <a:off x="640669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Tree>
    <p:extLst>
      <p:ext uri="{BB962C8B-B14F-4D97-AF65-F5344CB8AC3E}">
        <p14:creationId xmlns:p14="http://schemas.microsoft.com/office/powerpoint/2010/main" val="27403265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9" name="Rectangle 28"/>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45127704"/>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 wide">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569982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730655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p:bg>
      <p:bgPr>
        <a:solidFill>
          <a:schemeClr val="bg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9144000" cy="6858000"/>
            <a:chOff x="0" y="0"/>
            <a:chExt cx="9144000" cy="6858000"/>
          </a:xfrm>
        </p:grpSpPr>
        <p:sp>
          <p:nvSpPr>
            <p:cNvPr id="2" name="Rectangle 1"/>
            <p:cNvSpPr/>
            <p:nvPr userDrawn="1"/>
          </p:nvSpPr>
          <p:spPr>
            <a:xfrm>
              <a:off x="0" y="0"/>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2385447">
            <a:off x="4935738" y="4442902"/>
            <a:ext cx="622961" cy="940549"/>
          </a:xfrm>
          <a:prstGeom prst="rect">
            <a:avLst/>
          </a:prstGeom>
        </p:spPr>
      </p:pic>
      <p:sp>
        <p:nvSpPr>
          <p:cNvPr id="16" name="Subtitle 2"/>
          <p:cNvSpPr txBox="1">
            <a:spLocks/>
          </p:cNvSpPr>
          <p:nvPr userDrawn="1"/>
        </p:nvSpPr>
        <p:spPr>
          <a:xfrm>
            <a:off x="5813435" y="4467732"/>
            <a:ext cx="1580796" cy="1005200"/>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1100" kern="1200" spc="11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GB" sz="800" spc="0" dirty="0">
                <a:solidFill>
                  <a:schemeClr val="tx1"/>
                </a:solidFill>
              </a:rPr>
              <a:t>Copy and paste</a:t>
            </a:r>
            <a:r>
              <a:rPr lang="en-GB" sz="800" spc="0" baseline="0" dirty="0">
                <a:solidFill>
                  <a:schemeClr val="tx1"/>
                </a:solidFill>
              </a:rPr>
              <a:t> this logo onto your customised title slide</a:t>
            </a:r>
            <a:endParaRPr lang="en-GB" sz="800" spc="0" dirty="0">
              <a:solidFill>
                <a:schemeClr val="tx1"/>
              </a:solidFill>
            </a:endParaRPr>
          </a:p>
        </p:txBody>
      </p:sp>
    </p:spTree>
    <p:extLst>
      <p:ext uri="{BB962C8B-B14F-4D97-AF65-F5344CB8AC3E}">
        <p14:creationId xmlns:p14="http://schemas.microsoft.com/office/powerpoint/2010/main" val="3805938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5" name="Rectangle 24"/>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414037635"/>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21" name="Rectangle 20"/>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9"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234146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24" name="Rectangle 23"/>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Text Placeholder 4"/>
          <p:cNvSpPr>
            <a:spLocks noGrp="1"/>
          </p:cNvSpPr>
          <p:nvPr>
            <p:ph type="body" sz="quarter" idx="18"/>
          </p:nvPr>
        </p:nvSpPr>
        <p:spPr>
          <a:xfrm>
            <a:off x="462115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844452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3 column">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7056071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box wide">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1"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665987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3165167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382532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ement and photo bloc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08" cy="5325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2401831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tatement and content block">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10" cy="5325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3282776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and photo block">
    <p:spTree>
      <p:nvGrpSpPr>
        <p:cNvPr id="1" name=""/>
        <p:cNvGrpSpPr/>
        <p:nvPr/>
      </p:nvGrpSpPr>
      <p:grpSpPr>
        <a:xfrm>
          <a:off x="0" y="0"/>
          <a:ext cx="0" cy="0"/>
          <a:chOff x="0" y="0"/>
          <a:chExt cx="0" cy="0"/>
        </a:xfrm>
      </p:grpSpPr>
      <p:sp>
        <p:nvSpPr>
          <p:cNvPr id="17" name="Rectangle 16"/>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Rectangle 8"/>
          <p:cNvSpPr/>
          <p:nvPr userDrawn="1"/>
        </p:nvSpPr>
        <p:spPr>
          <a:xfrm>
            <a:off x="4620435" y="1436275"/>
            <a:ext cx="4434668" cy="5325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1050" spc="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Tree>
    <p:extLst>
      <p:ext uri="{BB962C8B-B14F-4D97-AF65-F5344CB8AC3E}">
        <p14:creationId xmlns:p14="http://schemas.microsoft.com/office/powerpoint/2010/main" val="94997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oS aerial">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a:extLst>
              <a:ext uri="{28A0092B-C50C-407E-A947-70E740481C1C}">
                <a14:useLocalDpi xmlns:a14="http://schemas.microsoft.com/office/drawing/2010/main" val="0"/>
              </a:ext>
            </a:extLst>
          </a:blip>
          <a:srcRect l="21875" r="2890"/>
          <a:stretch/>
        </p:blipFill>
        <p:spPr>
          <a:xfrm>
            <a:off x="19050" y="0"/>
            <a:ext cx="9172575" cy="6858000"/>
          </a:xfrm>
          <a:prstGeom prst="rect">
            <a:avLst/>
          </a:prstGeom>
        </p:spPr>
      </p:pic>
      <p:grpSp>
        <p:nvGrpSpPr>
          <p:cNvPr id="23" name="Group 22"/>
          <p:cNvGrpSpPr/>
          <p:nvPr userDrawn="1"/>
        </p:nvGrpSpPr>
        <p:grpSpPr>
          <a:xfrm>
            <a:off x="-7145" y="-84667"/>
            <a:ext cx="9265445" cy="7027334"/>
            <a:chOff x="-9526" y="-84667"/>
            <a:chExt cx="12353925" cy="7027334"/>
          </a:xfrm>
        </p:grpSpPr>
        <p:sp>
          <p:nvSpPr>
            <p:cNvPr id="24" name="Rectangle 23"/>
            <p:cNvSpPr/>
            <p:nvPr/>
          </p:nvSpPr>
          <p:spPr>
            <a:xfrm>
              <a:off x="-9526" y="-84667"/>
              <a:ext cx="12192000" cy="173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5" name="Rectangle 24"/>
            <p:cNvSpPr/>
            <p:nvPr/>
          </p:nvSpPr>
          <p:spPr>
            <a:xfrm>
              <a:off x="9525" y="6769077"/>
              <a:ext cx="12192000" cy="1735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6" name="Rectangle 25"/>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27" name="Rectangle 26"/>
            <p:cNvSpPr/>
            <p:nvPr/>
          </p:nvSpPr>
          <p:spPr>
            <a:xfrm rot="5400000">
              <a:off x="8773622" y="3287224"/>
              <a:ext cx="6870621" cy="270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30" name="Picture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31"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2"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11791471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photo block 2">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6276"/>
            <a:ext cx="444263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3148158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4620434" y="1435100"/>
            <a:ext cx="4434665" cy="2679701"/>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Rectangle 9"/>
          <p:cNvSpPr/>
          <p:nvPr userDrawn="1"/>
        </p:nvSpPr>
        <p:spPr>
          <a:xfrm>
            <a:off x="88898" y="1435101"/>
            <a:ext cx="4442638" cy="53264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Picture Placeholder 3"/>
          <p:cNvSpPr>
            <a:spLocks noGrp="1"/>
          </p:cNvSpPr>
          <p:nvPr>
            <p:ph type="pic" sz="quarter" idx="12"/>
          </p:nvPr>
        </p:nvSpPr>
        <p:spPr>
          <a:xfrm>
            <a:off x="4620434" y="4210051"/>
            <a:ext cx="2685162"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1" name="Picture Placeholder 3"/>
          <p:cNvSpPr>
            <a:spLocks noGrp="1"/>
          </p:cNvSpPr>
          <p:nvPr>
            <p:ph type="pic" sz="quarter" idx="13"/>
          </p:nvPr>
        </p:nvSpPr>
        <p:spPr>
          <a:xfrm>
            <a:off x="7394496" y="4210051"/>
            <a:ext cx="1660603" cy="25514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7" name="Text Placeholder 4"/>
          <p:cNvSpPr>
            <a:spLocks noGrp="1"/>
          </p:cNvSpPr>
          <p:nvPr>
            <p:ph type="body" sz="quarter" idx="11" hasCustomPrompt="1"/>
          </p:nvPr>
        </p:nvSpPr>
        <p:spPr>
          <a:xfrm>
            <a:off x="592543" y="2162629"/>
            <a:ext cx="3524250" cy="3218055"/>
          </a:xfrm>
          <a:prstGeom prst="rect">
            <a:avLst/>
          </a:prstGeom>
        </p:spPr>
        <p:txBody>
          <a:bodyPr anchor="ctr">
            <a:normAutofit/>
          </a:bodyPr>
          <a:lstStyle>
            <a:lvl1pPr marL="0" indent="0" algn="ctr">
              <a:buNone/>
              <a:defRPr sz="1200" spc="0" baseline="0">
                <a:solidFill>
                  <a:schemeClr val="tx1"/>
                </a:solidFill>
                <a:latin typeface="+mn-lt"/>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8"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55715" y="5800676"/>
            <a:ext cx="797904" cy="701291"/>
          </a:xfrm>
          <a:prstGeom prst="rect">
            <a:avLst/>
          </a:prstGeom>
        </p:spPr>
      </p:pic>
    </p:spTree>
    <p:extLst>
      <p:ext uri="{BB962C8B-B14F-4D97-AF65-F5344CB8AC3E}">
        <p14:creationId xmlns:p14="http://schemas.microsoft.com/office/powerpoint/2010/main" val="2910452565"/>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content block">
    <p:spTree>
      <p:nvGrpSpPr>
        <p:cNvPr id="1" name=""/>
        <p:cNvGrpSpPr/>
        <p:nvPr/>
      </p:nvGrpSpPr>
      <p:grpSpPr>
        <a:xfrm>
          <a:off x="0" y="0"/>
          <a:ext cx="0" cy="0"/>
          <a:chOff x="0" y="0"/>
          <a:chExt cx="0" cy="0"/>
        </a:xfrm>
      </p:grpSpPr>
      <p:sp>
        <p:nvSpPr>
          <p:cNvPr id="26" name="Rectangle 25"/>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2" name="Rectangle 11"/>
          <p:cNvSpPr/>
          <p:nvPr userDrawn="1"/>
        </p:nvSpPr>
        <p:spPr>
          <a:xfrm>
            <a:off x="4620435" y="1436276"/>
            <a:ext cx="4434668" cy="53252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1" hasCustomPrompt="1"/>
          </p:nvPr>
        </p:nvSpPr>
        <p:spPr>
          <a:xfrm>
            <a:off x="5134387" y="2162629"/>
            <a:ext cx="3524250" cy="3218055"/>
          </a:xfrm>
          <a:prstGeom prst="rect">
            <a:avLst/>
          </a:prstGeom>
        </p:spPr>
        <p:txBody>
          <a:bodyPr anchor="ctr">
            <a:normAutofit/>
          </a:bodyPr>
          <a:lstStyle>
            <a:lvl1pPr marL="0" indent="0" algn="ctr">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Content Placeholder 2"/>
          <p:cNvSpPr>
            <a:spLocks noGrp="1"/>
          </p:cNvSpPr>
          <p:nvPr>
            <p:ph sz="quarter" idx="18" hasCustomPrompt="1"/>
          </p:nvPr>
        </p:nvSpPr>
        <p:spPr>
          <a:xfrm>
            <a:off x="88898" y="1436276"/>
            <a:ext cx="444263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97559" y="5800676"/>
            <a:ext cx="797904" cy="701291"/>
          </a:xfrm>
          <a:prstGeom prst="rect">
            <a:avLst/>
          </a:prstGeom>
        </p:spPr>
      </p:pic>
    </p:spTree>
    <p:extLst>
      <p:ext uri="{BB962C8B-B14F-4D97-AF65-F5344CB8AC3E}">
        <p14:creationId xmlns:p14="http://schemas.microsoft.com/office/powerpoint/2010/main" val="35618152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nd image montage">
    <p:spTree>
      <p:nvGrpSpPr>
        <p:cNvPr id="1" name=""/>
        <p:cNvGrpSpPr/>
        <p:nvPr/>
      </p:nvGrpSpPr>
      <p:grpSpPr>
        <a:xfrm>
          <a:off x="0" y="0"/>
          <a:ext cx="0" cy="0"/>
          <a:chOff x="0" y="0"/>
          <a:chExt cx="0" cy="0"/>
        </a:xfrm>
      </p:grpSpPr>
      <p:sp>
        <p:nvSpPr>
          <p:cNvPr id="27" name="Rectangle 26"/>
          <p:cNvSpPr/>
          <p:nvPr userDrawn="1"/>
        </p:nvSpPr>
        <p:spPr>
          <a:xfrm>
            <a:off x="88898" y="88900"/>
            <a:ext cx="8966204"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7277"/>
            <a:ext cx="5959749" cy="29081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1" name="Text Placeholder 4"/>
          <p:cNvSpPr>
            <a:spLocks noGrp="1"/>
          </p:cNvSpPr>
          <p:nvPr>
            <p:ph type="body" sz="quarter" idx="13" hasCustomPrompt="1"/>
          </p:nvPr>
        </p:nvSpPr>
        <p:spPr>
          <a:xfrm>
            <a:off x="3375694" y="1765300"/>
            <a:ext cx="5444456"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7" name="Picture Placeholder 3"/>
          <p:cNvSpPr>
            <a:spLocks noGrp="1"/>
          </p:cNvSpPr>
          <p:nvPr>
            <p:ph type="pic" sz="quarter" idx="16" hasCustomPrompt="1"/>
          </p:nvPr>
        </p:nvSpPr>
        <p:spPr>
          <a:xfrm>
            <a:off x="3108750" y="4435477"/>
            <a:ext cx="2927979"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7" hasCustomPrompt="1"/>
          </p:nvPr>
        </p:nvSpPr>
        <p:spPr>
          <a:xfrm>
            <a:off x="6125628" y="4435477"/>
            <a:ext cx="2933931" cy="2326057"/>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29" name="Rectangle 28"/>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1"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32"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Tree>
    <p:extLst>
      <p:ext uri="{BB962C8B-B14F-4D97-AF65-F5344CB8AC3E}">
        <p14:creationId xmlns:p14="http://schemas.microsoft.com/office/powerpoint/2010/main" val="17277715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nd image montage 2">
    <p:spTree>
      <p:nvGrpSpPr>
        <p:cNvPr id="1" name=""/>
        <p:cNvGrpSpPr/>
        <p:nvPr/>
      </p:nvGrpSpPr>
      <p:grpSpPr>
        <a:xfrm>
          <a:off x="0" y="0"/>
          <a:ext cx="0" cy="0"/>
          <a:chOff x="0" y="0"/>
          <a:chExt cx="0" cy="0"/>
        </a:xfrm>
      </p:grpSpPr>
      <p:sp>
        <p:nvSpPr>
          <p:cNvPr id="20" name="Rectangle 19"/>
          <p:cNvSpPr/>
          <p:nvPr userDrawn="1"/>
        </p:nvSpPr>
        <p:spPr>
          <a:xfrm>
            <a:off x="88898" y="3747639"/>
            <a:ext cx="2923563" cy="30138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Rectangle 14"/>
          <p:cNvSpPr/>
          <p:nvPr userDrawn="1"/>
        </p:nvSpPr>
        <p:spPr>
          <a:xfrm>
            <a:off x="3099810" y="1436200"/>
            <a:ext cx="2936919"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Rectangle 15"/>
          <p:cNvSpPr/>
          <p:nvPr userDrawn="1"/>
        </p:nvSpPr>
        <p:spPr>
          <a:xfrm>
            <a:off x="6124078" y="1435124"/>
            <a:ext cx="2923563" cy="291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3099810" y="4434401"/>
            <a:ext cx="5947831" cy="2327133"/>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8" name="Picture Placeholder 3"/>
          <p:cNvSpPr>
            <a:spLocks noGrp="1"/>
          </p:cNvSpPr>
          <p:nvPr>
            <p:ph type="pic" sz="quarter" idx="11" hasCustomPrompt="1"/>
          </p:nvPr>
        </p:nvSpPr>
        <p:spPr>
          <a:xfrm>
            <a:off x="100817" y="1436201"/>
            <a:ext cx="2911644" cy="2221461"/>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8" y="88900"/>
            <a:ext cx="8970662"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7" name="Text Placeholder 4"/>
          <p:cNvSpPr>
            <a:spLocks noGrp="1"/>
          </p:cNvSpPr>
          <p:nvPr>
            <p:ph type="body" sz="quarter" idx="13" hasCustomPrompt="1"/>
          </p:nvPr>
        </p:nvSpPr>
        <p:spPr>
          <a:xfrm>
            <a:off x="3375695" y="1765300"/>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9" name="Text Placeholder 4"/>
          <p:cNvSpPr>
            <a:spLocks noGrp="1"/>
          </p:cNvSpPr>
          <p:nvPr>
            <p:ph type="body" sz="quarter" idx="14" hasCustomPrompt="1"/>
          </p:nvPr>
        </p:nvSpPr>
        <p:spPr>
          <a:xfrm>
            <a:off x="6417252" y="1765299"/>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366204" y="4130636"/>
            <a:ext cx="2386012" cy="2247901"/>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839305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image montage 3">
    <p:spTree>
      <p:nvGrpSpPr>
        <p:cNvPr id="1" name=""/>
        <p:cNvGrpSpPr/>
        <p:nvPr/>
      </p:nvGrpSpPr>
      <p:grpSpPr>
        <a:xfrm>
          <a:off x="0" y="0"/>
          <a:ext cx="0" cy="0"/>
          <a:chOff x="0" y="0"/>
          <a:chExt cx="0" cy="0"/>
        </a:xfrm>
      </p:grpSpPr>
      <p:sp>
        <p:nvSpPr>
          <p:cNvPr id="15" name="Rectangle 14"/>
          <p:cNvSpPr/>
          <p:nvPr userDrawn="1"/>
        </p:nvSpPr>
        <p:spPr>
          <a:xfrm>
            <a:off x="88896" y="1437278"/>
            <a:ext cx="2934260"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3" name="Rectangle 12"/>
          <p:cNvSpPr/>
          <p:nvPr userDrawn="1"/>
        </p:nvSpPr>
        <p:spPr>
          <a:xfrm>
            <a:off x="3112053" y="1437278"/>
            <a:ext cx="2925904" cy="261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 name="Picture Placeholder 3"/>
          <p:cNvSpPr>
            <a:spLocks noGrp="1"/>
          </p:cNvSpPr>
          <p:nvPr>
            <p:ph type="pic" sz="quarter" idx="10" hasCustomPrompt="1"/>
          </p:nvPr>
        </p:nvSpPr>
        <p:spPr>
          <a:xfrm>
            <a:off x="88896" y="4122329"/>
            <a:ext cx="2928780" cy="2639205"/>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0" name="Picture Placeholder 3"/>
          <p:cNvSpPr>
            <a:spLocks noGrp="1"/>
          </p:cNvSpPr>
          <p:nvPr>
            <p:ph type="pic" sz="quarter" idx="16" hasCustomPrompt="1"/>
          </p:nvPr>
        </p:nvSpPr>
        <p:spPr>
          <a:xfrm>
            <a:off x="3112052" y="4130635"/>
            <a:ext cx="2925903" cy="2630898"/>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20" name="Rectangle 19"/>
          <p:cNvSpPr/>
          <p:nvPr userDrawn="1"/>
        </p:nvSpPr>
        <p:spPr>
          <a:xfrm>
            <a:off x="6126854" y="4130635"/>
            <a:ext cx="2932705" cy="26308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Rectangle 10"/>
          <p:cNvSpPr/>
          <p:nvPr userDrawn="1"/>
        </p:nvSpPr>
        <p:spPr>
          <a:xfrm>
            <a:off x="88896" y="88900"/>
            <a:ext cx="8970663"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2" name="Picture Placeholder 3"/>
          <p:cNvSpPr>
            <a:spLocks noGrp="1"/>
          </p:cNvSpPr>
          <p:nvPr>
            <p:ph type="pic" sz="quarter" idx="11" hasCustomPrompt="1"/>
          </p:nvPr>
        </p:nvSpPr>
        <p:spPr>
          <a:xfrm>
            <a:off x="6126854" y="1437276"/>
            <a:ext cx="2932705" cy="2615202"/>
          </a:xfrm>
          <a:prstGeom prst="rect">
            <a:avLst/>
          </a:prstGeom>
        </p:spPr>
        <p:txBody>
          <a:bodyPr tIns="936000" anchor="ctr"/>
          <a:lstStyle>
            <a:lvl1pPr marL="0" indent="0" algn="ctr">
              <a:buNone/>
              <a:defRPr sz="1350">
                <a:solidFill>
                  <a:schemeClr val="bg2"/>
                </a:solidFill>
              </a:defRPr>
            </a:lvl1pPr>
          </a:lstStyle>
          <a:p>
            <a:r>
              <a:rPr lang="en-GB" dirty="0"/>
              <a:t>Photo</a:t>
            </a: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8" name="Text Placeholder 4"/>
          <p:cNvSpPr>
            <a:spLocks noGrp="1"/>
          </p:cNvSpPr>
          <p:nvPr>
            <p:ph type="body" sz="quarter" idx="13" hasCustomPrompt="1"/>
          </p:nvPr>
        </p:nvSpPr>
        <p:spPr>
          <a:xfrm>
            <a:off x="336606"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3" name="Text Placeholder 4"/>
          <p:cNvSpPr>
            <a:spLocks noGrp="1"/>
          </p:cNvSpPr>
          <p:nvPr>
            <p:ph type="body" sz="quarter" idx="15" hasCustomPrompt="1"/>
          </p:nvPr>
        </p:nvSpPr>
        <p:spPr>
          <a:xfrm>
            <a:off x="6407534" y="4486275"/>
            <a:ext cx="2386012" cy="1955822"/>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24" name="Text Placeholder 4"/>
          <p:cNvSpPr>
            <a:spLocks noGrp="1"/>
          </p:cNvSpPr>
          <p:nvPr>
            <p:ph type="body" sz="quarter" idx="17" hasCustomPrompt="1"/>
          </p:nvPr>
        </p:nvSpPr>
        <p:spPr>
          <a:xfrm>
            <a:off x="3339663" y="1765300"/>
            <a:ext cx="2356588" cy="198234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2664463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ise montage">
    <p:spTree>
      <p:nvGrpSpPr>
        <p:cNvPr id="1" name=""/>
        <p:cNvGrpSpPr/>
        <p:nvPr/>
      </p:nvGrpSpPr>
      <p:grpSpPr>
        <a:xfrm>
          <a:off x="0" y="0"/>
          <a:ext cx="0" cy="0"/>
          <a:chOff x="0" y="0"/>
          <a:chExt cx="0" cy="0"/>
        </a:xfrm>
      </p:grpSpPr>
      <p:sp>
        <p:nvSpPr>
          <p:cNvPr id="18" name="Picture Placeholder 3"/>
          <p:cNvSpPr>
            <a:spLocks noGrp="1"/>
          </p:cNvSpPr>
          <p:nvPr>
            <p:ph type="pic" sz="quarter" idx="11" hasCustomPrompt="1"/>
          </p:nvPr>
        </p:nvSpPr>
        <p:spPr>
          <a:xfrm>
            <a:off x="88896" y="1437277"/>
            <a:ext cx="2930957" cy="2609834"/>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3" name="Picture Placeholder 3"/>
          <p:cNvSpPr>
            <a:spLocks noGrp="1"/>
          </p:cNvSpPr>
          <p:nvPr>
            <p:ph type="pic" sz="quarter" idx="16" hasCustomPrompt="1"/>
          </p:nvPr>
        </p:nvSpPr>
        <p:spPr>
          <a:xfrm>
            <a:off x="3108748" y="4138184"/>
            <a:ext cx="2930958" cy="2623349"/>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6" name="Picture Placeholder 3"/>
          <p:cNvSpPr>
            <a:spLocks noGrp="1"/>
          </p:cNvSpPr>
          <p:nvPr>
            <p:ph type="pic" sz="quarter" idx="17" hasCustomPrompt="1"/>
          </p:nvPr>
        </p:nvSpPr>
        <p:spPr>
          <a:xfrm>
            <a:off x="6128602" y="4136006"/>
            <a:ext cx="2926501" cy="262552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7" name="Picture Placeholder 3"/>
          <p:cNvSpPr>
            <a:spLocks noGrp="1"/>
          </p:cNvSpPr>
          <p:nvPr>
            <p:ph type="pic" sz="quarter" idx="18" hasCustomPrompt="1"/>
          </p:nvPr>
        </p:nvSpPr>
        <p:spPr>
          <a:xfrm>
            <a:off x="3108750" y="1437276"/>
            <a:ext cx="2930956"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9" name="Picture Placeholder 3"/>
          <p:cNvSpPr>
            <a:spLocks noGrp="1"/>
          </p:cNvSpPr>
          <p:nvPr>
            <p:ph type="pic" sz="quarter" idx="19" hasCustomPrompt="1"/>
          </p:nvPr>
        </p:nvSpPr>
        <p:spPr>
          <a:xfrm>
            <a:off x="6128602" y="1437276"/>
            <a:ext cx="2926502" cy="2609833"/>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22" name="Picture Placeholder 3"/>
          <p:cNvSpPr>
            <a:spLocks noGrp="1"/>
          </p:cNvSpPr>
          <p:nvPr>
            <p:ph type="pic" sz="quarter" idx="20" hasCustomPrompt="1"/>
          </p:nvPr>
        </p:nvSpPr>
        <p:spPr>
          <a:xfrm>
            <a:off x="88897" y="4138188"/>
            <a:ext cx="2930955" cy="2628878"/>
          </a:xfrm>
          <a:prstGeom prst="rect">
            <a:avLst/>
          </a:prstGeom>
          <a:solidFill>
            <a:schemeClr val="bg2"/>
          </a:solidFill>
        </p:spPr>
        <p:txBody>
          <a:bodyPr tIns="936000" anchor="ctr"/>
          <a:lstStyle>
            <a:lvl1pPr marL="0" indent="0" algn="ctr">
              <a:buNone/>
              <a:defRPr sz="1350">
                <a:solidFill>
                  <a:schemeClr val="bg2"/>
                </a:solidFill>
              </a:defRPr>
            </a:lvl1pPr>
          </a:lstStyle>
          <a:p>
            <a:r>
              <a:rPr lang="en-GB" dirty="0"/>
              <a:t>Photo</a:t>
            </a:r>
          </a:p>
        </p:txBody>
      </p:sp>
      <p:sp>
        <p:nvSpPr>
          <p:cNvPr id="11" name="Rectangle 10"/>
          <p:cNvSpPr/>
          <p:nvPr userDrawn="1"/>
        </p:nvSpPr>
        <p:spPr>
          <a:xfrm>
            <a:off x="88896" y="88900"/>
            <a:ext cx="8966207" cy="1257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4" name="Text Placeholder 4"/>
          <p:cNvSpPr>
            <a:spLocks noGrp="1"/>
          </p:cNvSpPr>
          <p:nvPr>
            <p:ph type="body" sz="quarter" idx="15" hasCustomPrompt="1"/>
          </p:nvPr>
        </p:nvSpPr>
        <p:spPr>
          <a:xfrm>
            <a:off x="366204"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3" name="Text Placeholder 4"/>
          <p:cNvSpPr>
            <a:spLocks noGrp="1"/>
          </p:cNvSpPr>
          <p:nvPr>
            <p:ph type="body" sz="quarter" idx="21" hasCustomPrompt="1"/>
          </p:nvPr>
        </p:nvSpPr>
        <p:spPr>
          <a:xfrm>
            <a:off x="366204"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4" name="Text Placeholder 4"/>
          <p:cNvSpPr>
            <a:spLocks noGrp="1"/>
          </p:cNvSpPr>
          <p:nvPr>
            <p:ph type="body" sz="quarter" idx="22" hasCustomPrompt="1"/>
          </p:nvPr>
        </p:nvSpPr>
        <p:spPr>
          <a:xfrm>
            <a:off x="337774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5" name="Text Placeholder 4"/>
          <p:cNvSpPr>
            <a:spLocks noGrp="1"/>
          </p:cNvSpPr>
          <p:nvPr>
            <p:ph type="body" sz="quarter" idx="23" hasCustomPrompt="1"/>
          </p:nvPr>
        </p:nvSpPr>
        <p:spPr>
          <a:xfrm>
            <a:off x="337774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6" name="Text Placeholder 4"/>
          <p:cNvSpPr>
            <a:spLocks noGrp="1"/>
          </p:cNvSpPr>
          <p:nvPr>
            <p:ph type="body" sz="quarter" idx="24" hasCustomPrompt="1"/>
          </p:nvPr>
        </p:nvSpPr>
        <p:spPr>
          <a:xfrm>
            <a:off x="6406698" y="4473576"/>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7" name="Text Placeholder 4"/>
          <p:cNvSpPr>
            <a:spLocks noGrp="1"/>
          </p:cNvSpPr>
          <p:nvPr>
            <p:ph type="body" sz="quarter" idx="25" hasCustomPrompt="1"/>
          </p:nvPr>
        </p:nvSpPr>
        <p:spPr>
          <a:xfrm>
            <a:off x="6406698" y="1762733"/>
            <a:ext cx="2386012" cy="1943060"/>
          </a:xfrm>
          <a:prstGeom prst="rect">
            <a:avLst/>
          </a:prstGeom>
        </p:spPr>
        <p:txBody>
          <a:bodyPr anchor="ctr">
            <a:normAutofit/>
          </a:bodyPr>
          <a:lstStyle>
            <a:lvl1pPr marL="0" indent="0" algn="ctr">
              <a:lnSpc>
                <a:spcPct val="120000"/>
              </a:lnSpc>
              <a:buNone/>
              <a:defRPr sz="1200" spc="0" baseline="0">
                <a:solidFill>
                  <a:schemeClr val="tx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Delete text box if not used</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Tree>
    <p:extLst>
      <p:ext uri="{BB962C8B-B14F-4D97-AF65-F5344CB8AC3E}">
        <p14:creationId xmlns:p14="http://schemas.microsoft.com/office/powerpoint/2010/main" val="3046002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9" name="Rectangle 28"/>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3"/>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6"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404073733"/>
      </p:ext>
    </p:extLst>
  </p:cSld>
  <p:clrMapOvr>
    <a:masterClrMapping/>
  </p:clrMapOvr>
  <p:extLst>
    <p:ext uri="{DCECCB84-F9BA-43D5-87BE-67443E8EF086}">
      <p15:sldGuideLst xmlns:p15="http://schemas.microsoft.com/office/powerpoint/2012/main">
        <p15:guide id="1" orient="horz" pos="2160">
          <p15:clr>
            <a:srgbClr val="FBAE40"/>
          </p15:clr>
        </p15:guide>
        <p15:guide id="2" pos="2857">
          <p15:clr>
            <a:srgbClr val="FBAE40"/>
          </p15:clr>
        </p15:guide>
        <p15:guide id="3" pos="290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wide">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Picture Placeholder 3"/>
          <p:cNvSpPr>
            <a:spLocks noGrp="1"/>
          </p:cNvSpPr>
          <p:nvPr>
            <p:ph type="pic" sz="quarter" idx="17"/>
          </p:nvPr>
        </p:nvSpPr>
        <p:spPr>
          <a:xfrm>
            <a:off x="498336" y="1771651"/>
            <a:ext cx="8144921"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255342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Photo">
    <p:spTree>
      <p:nvGrpSpPr>
        <p:cNvPr id="1" name=""/>
        <p:cNvGrpSpPr/>
        <p:nvPr/>
      </p:nvGrpSpPr>
      <p:grpSpPr>
        <a:xfrm>
          <a:off x="0" y="0"/>
          <a:ext cx="0" cy="0"/>
          <a:chOff x="0" y="0"/>
          <a:chExt cx="0" cy="0"/>
        </a:xfrm>
      </p:grpSpPr>
      <p:sp>
        <p:nvSpPr>
          <p:cNvPr id="22" name="Rectangle 21"/>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Picture Placeholder 3"/>
          <p:cNvSpPr>
            <a:spLocks noGrp="1"/>
          </p:cNvSpPr>
          <p:nvPr>
            <p:ph type="pic" sz="quarter" idx="10"/>
          </p:nvPr>
        </p:nvSpPr>
        <p:spPr>
          <a:xfrm>
            <a:off x="4621155"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9" name="Picture Placeholder 3"/>
          <p:cNvSpPr>
            <a:spLocks noGrp="1"/>
          </p:cNvSpPr>
          <p:nvPr>
            <p:ph type="pic" sz="quarter" idx="17"/>
          </p:nvPr>
        </p:nvSpPr>
        <p:spPr>
          <a:xfrm>
            <a:off x="498336" y="1771651"/>
            <a:ext cx="4022102" cy="3729684"/>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2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03818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oS aerial">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a:extLst>
              <a:ext uri="{28A0092B-C50C-407E-A947-70E740481C1C}">
                <a14:useLocalDpi xmlns:a14="http://schemas.microsoft.com/office/drawing/2010/main" val="0"/>
              </a:ext>
            </a:extLst>
          </a:blip>
          <a:srcRect l="13672" r="11718"/>
          <a:stretch/>
        </p:blipFill>
        <p:spPr>
          <a:xfrm>
            <a:off x="-1" y="0"/>
            <a:ext cx="9096375" cy="6858000"/>
          </a:xfrm>
          <a:prstGeom prst="rect">
            <a:avLst/>
          </a:prstGeom>
        </p:spPr>
      </p:pic>
      <p:grpSp>
        <p:nvGrpSpPr>
          <p:cNvPr id="28" name="Group 27"/>
          <p:cNvGrpSpPr/>
          <p:nvPr userDrawn="1"/>
        </p:nvGrpSpPr>
        <p:grpSpPr>
          <a:xfrm>
            <a:off x="-7145" y="-84666"/>
            <a:ext cx="9255919" cy="7027333"/>
            <a:chOff x="-9526" y="-84666"/>
            <a:chExt cx="12341224" cy="7027333"/>
          </a:xfrm>
        </p:grpSpPr>
        <p:sp>
          <p:nvSpPr>
            <p:cNvPr id="29" name="Rectangle 28"/>
            <p:cNvSpPr/>
            <p:nvPr/>
          </p:nvSpPr>
          <p:spPr>
            <a:xfrm>
              <a:off x="-9526" y="-84666"/>
              <a:ext cx="12192000" cy="1735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30" name="Rectangle 29"/>
            <p:cNvSpPr/>
            <p:nvPr/>
          </p:nvSpPr>
          <p:spPr>
            <a:xfrm>
              <a:off x="9525" y="6769077"/>
              <a:ext cx="12192000" cy="1735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31" name="Rectangle 30"/>
            <p:cNvSpPr/>
            <p:nvPr/>
          </p:nvSpPr>
          <p:spPr>
            <a:xfrm rot="5400000">
              <a:off x="-3380268" y="3359199"/>
              <a:ext cx="6869544" cy="128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32" name="Rectangle 31"/>
            <p:cNvSpPr/>
            <p:nvPr/>
          </p:nvSpPr>
          <p:spPr>
            <a:xfrm rot="5400000">
              <a:off x="8767271" y="3293574"/>
              <a:ext cx="6870621" cy="2582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45277" y="5366608"/>
            <a:ext cx="1072823" cy="942921"/>
          </a:xfrm>
          <a:prstGeom prst="rect">
            <a:avLst/>
          </a:prstGeom>
        </p:spPr>
      </p:pic>
      <p:sp>
        <p:nvSpPr>
          <p:cNvPr id="36" name="Subtitle 2"/>
          <p:cNvSpPr>
            <a:spLocks noGrp="1"/>
          </p:cNvSpPr>
          <p:nvPr>
            <p:ph type="subTitle" idx="1" hasCustomPrompt="1"/>
          </p:nvPr>
        </p:nvSpPr>
        <p:spPr>
          <a:xfrm>
            <a:off x="1143000" y="3588832"/>
            <a:ext cx="6858000" cy="315118"/>
          </a:xfrm>
          <a:prstGeom prst="rect">
            <a:avLst/>
          </a:prstGeom>
        </p:spPr>
        <p:txBody>
          <a:bodyPr anchor="t"/>
          <a:lstStyle>
            <a:lvl1pPr marL="0" indent="0" algn="ctr">
              <a:buNone/>
              <a:defRPr sz="1200" spc="83"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endParaRPr lang="en-GB" dirty="0"/>
          </a:p>
        </p:txBody>
      </p:sp>
      <p:sp>
        <p:nvSpPr>
          <p:cNvPr id="37" name="Title 1"/>
          <p:cNvSpPr>
            <a:spLocks noGrp="1"/>
          </p:cNvSpPr>
          <p:nvPr>
            <p:ph type="ctrTitle" hasCustomPrompt="1"/>
          </p:nvPr>
        </p:nvSpPr>
        <p:spPr>
          <a:xfrm>
            <a:off x="1142999" y="1009650"/>
            <a:ext cx="6858001" cy="2419350"/>
          </a:xfrm>
          <a:prstGeom prst="rect">
            <a:avLst/>
          </a:prstGeom>
        </p:spPr>
        <p:txBody>
          <a:bodyPr anchor="b">
            <a:normAutofit/>
          </a:bodyPr>
          <a:lstStyle>
            <a:lvl1pPr algn="ctr">
              <a:defRPr sz="6000" baseline="0">
                <a:solidFill>
                  <a:schemeClr val="bg1"/>
                </a:solidFill>
              </a:defRPr>
            </a:lvl1pPr>
          </a:lstStyle>
          <a:p>
            <a:r>
              <a:rPr lang="en-US" dirty="0"/>
              <a:t>Presentation title</a:t>
            </a:r>
            <a:endParaRPr lang="en-GB" dirty="0"/>
          </a:p>
        </p:txBody>
      </p:sp>
    </p:spTree>
    <p:extLst>
      <p:ext uri="{BB962C8B-B14F-4D97-AF65-F5344CB8AC3E}">
        <p14:creationId xmlns:p14="http://schemas.microsoft.com/office/powerpoint/2010/main" val="903277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25" name="Rectangle 24"/>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5" name="Content Placeholder 4"/>
          <p:cNvSpPr>
            <a:spLocks noGrp="1"/>
          </p:cNvSpPr>
          <p:nvPr>
            <p:ph sz="quarter" idx="17" hasCustomPrompt="1"/>
          </p:nvPr>
        </p:nvSpPr>
        <p:spPr>
          <a:xfrm>
            <a:off x="4625579" y="1770824"/>
            <a:ext cx="3996928" cy="3745739"/>
          </a:xfrm>
          <a:prstGeom prst="rect">
            <a:avLst/>
          </a:prstGeom>
        </p:spPr>
        <p:txBody>
          <a:bodyPr tIns="2304000"/>
          <a:lstStyle>
            <a:lvl1pPr marL="0" indent="0" algn="ctr">
              <a:buNone/>
              <a:defRPr sz="1350" baseline="0">
                <a:solidFill>
                  <a:schemeClr val="bg2"/>
                </a:solidFill>
              </a:defRPr>
            </a:lvl1pPr>
            <a:lvl2pPr marL="342900" indent="0" algn="ctr">
              <a:buNone/>
              <a:defRPr>
                <a:solidFill>
                  <a:schemeClr val="bg2"/>
                </a:solidFill>
              </a:defRPr>
            </a:lvl2pPr>
            <a:lvl3pPr marL="685800" indent="0" algn="ctr">
              <a:buNone/>
              <a:defRPr>
                <a:solidFill>
                  <a:schemeClr val="bg2"/>
                </a:solidFill>
              </a:defRPr>
            </a:lvl3pPr>
            <a:lvl4pPr marL="1028700" indent="0" algn="ctr">
              <a:buNone/>
              <a:defRPr>
                <a:solidFill>
                  <a:schemeClr val="bg2"/>
                </a:solidFill>
              </a:defRPr>
            </a:lvl4pPr>
            <a:lvl5pPr marL="1371600" indent="0" algn="ctr">
              <a:buNone/>
              <a:defRPr>
                <a:solidFill>
                  <a:schemeClr val="bg2"/>
                </a:solidFill>
              </a:defRPr>
            </a:lvl5pPr>
          </a:lstStyle>
          <a:p>
            <a:pPr lvl="0"/>
            <a:r>
              <a:rPr lang="en-US" dirty="0"/>
              <a:t>Click to insert content</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09560545"/>
      </p:ext>
    </p:extLst>
  </p:cSld>
  <p:clrMapOvr>
    <a:masterClrMapping/>
  </p:clrMapOvr>
  <p:extLst>
    <p:ext uri="{DCECCB84-F9BA-43D5-87BE-67443E8EF086}">
      <p15:sldGuideLst xmlns:p15="http://schemas.microsoft.com/office/powerpoint/2012/main">
        <p15:guide id="1" orient="horz" pos="3475">
          <p15:clr>
            <a:srgbClr val="FBAE40"/>
          </p15:clr>
        </p15:guide>
        <p15:guide id="2" pos="2914">
          <p15:clr>
            <a:srgbClr val="FBAE40"/>
          </p15:clr>
        </p15:guide>
        <p15:guide id="3" pos="543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box">
    <p:spTree>
      <p:nvGrpSpPr>
        <p:cNvPr id="1" name=""/>
        <p:cNvGrpSpPr/>
        <p:nvPr/>
      </p:nvGrpSpPr>
      <p:grpSpPr>
        <a:xfrm>
          <a:off x="0" y="0"/>
          <a:ext cx="0" cy="0"/>
          <a:chOff x="0" y="0"/>
          <a:chExt cx="0" cy="0"/>
        </a:xfrm>
      </p:grpSpPr>
      <p:sp>
        <p:nvSpPr>
          <p:cNvPr id="21" name="Rectangle 20"/>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9"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5457295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Textbox">
    <p:spTree>
      <p:nvGrpSpPr>
        <p:cNvPr id="1" name=""/>
        <p:cNvGrpSpPr/>
        <p:nvPr/>
      </p:nvGrpSpPr>
      <p:grpSpPr>
        <a:xfrm>
          <a:off x="0" y="0"/>
          <a:ext cx="0" cy="0"/>
          <a:chOff x="0" y="0"/>
          <a:chExt cx="0" cy="0"/>
        </a:xfrm>
      </p:grpSpPr>
      <p:sp>
        <p:nvSpPr>
          <p:cNvPr id="24" name="Rectangle 23"/>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8" name="Text Placeholder 4"/>
          <p:cNvSpPr>
            <a:spLocks noGrp="1"/>
          </p:cNvSpPr>
          <p:nvPr>
            <p:ph type="body" sz="quarter" idx="16"/>
          </p:nvPr>
        </p:nvSpPr>
        <p:spPr>
          <a:xfrm>
            <a:off x="50074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1" name="Text Placeholder 4"/>
          <p:cNvSpPr>
            <a:spLocks noGrp="1"/>
          </p:cNvSpPr>
          <p:nvPr>
            <p:ph type="body" sz="quarter" idx="18"/>
          </p:nvPr>
        </p:nvSpPr>
        <p:spPr>
          <a:xfrm>
            <a:off x="4621153" y="1771650"/>
            <a:ext cx="4022102" cy="3729684"/>
          </a:xfrm>
          <a:prstGeom prst="rect">
            <a:avLst/>
          </a:prstGeom>
        </p:spPr>
        <p:txBody>
          <a:bodyPr numCol="1" spcCol="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2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17925790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3 column">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3"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33283764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box wide">
    <p:spTree>
      <p:nvGrpSpPr>
        <p:cNvPr id="1" name=""/>
        <p:cNvGrpSpPr/>
        <p:nvPr/>
      </p:nvGrpSpPr>
      <p:grpSpPr>
        <a:xfrm>
          <a:off x="0" y="0"/>
          <a:ext cx="0" cy="0"/>
          <a:chOff x="0" y="0"/>
          <a:chExt cx="0" cy="0"/>
        </a:xfrm>
      </p:grpSpPr>
      <p:sp>
        <p:nvSpPr>
          <p:cNvPr id="20" name="Rectangle 19"/>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9" name="Text Placeholder 4"/>
          <p:cNvSpPr>
            <a:spLocks noGrp="1"/>
          </p:cNvSpPr>
          <p:nvPr>
            <p:ph type="body" sz="quarter" idx="17"/>
          </p:nvPr>
        </p:nvSpPr>
        <p:spPr>
          <a:xfrm>
            <a:off x="500743" y="1771650"/>
            <a:ext cx="8142514" cy="3740151"/>
          </a:xfrm>
          <a:prstGeom prst="rect">
            <a:avLst/>
          </a:prstGeom>
        </p:spPr>
        <p:txBody>
          <a:bodyPr wrap="square" numCol="1" spcCol="144000">
            <a:normAutofit/>
          </a:bodyPr>
          <a:lstStyle>
            <a:lvl1pPr marL="0" indent="0">
              <a:lnSpc>
                <a:spcPct val="110000"/>
              </a:lnSpc>
              <a:buNone/>
              <a:defRPr sz="1100"/>
            </a:lvl1pPr>
            <a:lvl2pPr marL="342900" indent="0">
              <a:buNone/>
              <a:defRPr sz="900"/>
            </a:lvl2pPr>
            <a:lvl3pPr marL="685800" indent="0">
              <a:buNone/>
              <a:defRPr sz="900"/>
            </a:lvl3pPr>
            <a:lvl4pPr marL="1028700" indent="0">
              <a:buNone/>
              <a:defRPr sz="900"/>
            </a:lvl4pPr>
            <a:lvl5pPr marL="1371600" indent="0">
              <a:buNone/>
              <a:defRPr sz="900"/>
            </a:lvl5pPr>
          </a:lstStyle>
          <a:p>
            <a:endParaRPr lang="en-GB" dirty="0">
              <a:effectLst/>
              <a:latin typeface="Arial" panose="020B0604020202020204" pitchFamily="34" charset="0"/>
            </a:endParaRPr>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465328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7"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21595038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 no title">
    <p:spTree>
      <p:nvGrpSpPr>
        <p:cNvPr id="1" name=""/>
        <p:cNvGrpSpPr/>
        <p:nvPr/>
      </p:nvGrpSpPr>
      <p:grpSpPr>
        <a:xfrm>
          <a:off x="0" y="0"/>
          <a:ext cx="0" cy="0"/>
          <a:chOff x="0" y="0"/>
          <a:chExt cx="0" cy="0"/>
        </a:xfrm>
      </p:grpSpPr>
      <p:grpSp>
        <p:nvGrpSpPr>
          <p:cNvPr id="12" name="Group 11"/>
          <p:cNvGrpSpPr/>
          <p:nvPr userDrawn="1"/>
        </p:nvGrpSpPr>
        <p:grpSpPr>
          <a:xfrm>
            <a:off x="-7144" y="-12621"/>
            <a:ext cx="9158288" cy="6871698"/>
            <a:chOff x="-9525" y="-12621"/>
            <a:chExt cx="12211050" cy="6871698"/>
          </a:xfrm>
        </p:grpSpPr>
        <p:sp>
          <p:nvSpPr>
            <p:cNvPr id="8" name="Rectangle 7"/>
            <p:cNvSpPr/>
            <p:nvPr/>
          </p:nvSpPr>
          <p:spPr>
            <a:xfrm>
              <a:off x="0" y="-11544"/>
              <a:ext cx="12192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9" name="Rectangle 8"/>
            <p:cNvSpPr/>
            <p:nvPr/>
          </p:nvSpPr>
          <p:spPr>
            <a:xfrm>
              <a:off x="0" y="6769077"/>
              <a:ext cx="12192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0" name="Rectangle 9"/>
            <p:cNvSpPr/>
            <p:nvPr/>
          </p:nvSpPr>
          <p:spPr>
            <a:xfrm rot="5400000">
              <a:off x="-3399053" y="3377984"/>
              <a:ext cx="6869544" cy="90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1" name="Rectangle 10"/>
            <p:cNvSpPr/>
            <p:nvPr/>
          </p:nvSpPr>
          <p:spPr>
            <a:xfrm rot="5400000">
              <a:off x="8720970" y="3377445"/>
              <a:ext cx="6870621" cy="90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3046" y="5800676"/>
            <a:ext cx="797904" cy="701291"/>
          </a:xfrm>
          <a:prstGeom prst="rect">
            <a:avLst/>
          </a:prstGeom>
        </p:spPr>
      </p:pic>
    </p:spTree>
    <p:extLst>
      <p:ext uri="{BB962C8B-B14F-4D97-AF65-F5344CB8AC3E}">
        <p14:creationId xmlns:p14="http://schemas.microsoft.com/office/powerpoint/2010/main" val="877053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atement and photo block">
    <p:spTree>
      <p:nvGrpSpPr>
        <p:cNvPr id="1" name=""/>
        <p:cNvGrpSpPr/>
        <p:nvPr/>
      </p:nvGrpSpPr>
      <p:grpSpPr>
        <a:xfrm>
          <a:off x="0" y="0"/>
          <a:ext cx="0" cy="0"/>
          <a:chOff x="0" y="0"/>
          <a:chExt cx="0" cy="0"/>
        </a:xfrm>
      </p:grpSpPr>
      <p:sp>
        <p:nvSpPr>
          <p:cNvPr id="19" name="Rectangle 18"/>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08" cy="5325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6" name="Picture Placeholder 3"/>
          <p:cNvSpPr>
            <a:spLocks noGrp="1"/>
          </p:cNvSpPr>
          <p:nvPr>
            <p:ph type="pic" sz="quarter" idx="10"/>
          </p:nvPr>
        </p:nvSpPr>
        <p:spPr>
          <a:xfrm>
            <a:off x="4620435" y="1436275"/>
            <a:ext cx="4434668" cy="5325257"/>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1354673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ement and content block">
    <p:spTree>
      <p:nvGrpSpPr>
        <p:cNvPr id="1" name=""/>
        <p:cNvGrpSpPr/>
        <p:nvPr/>
      </p:nvGrpSpPr>
      <p:grpSpPr>
        <a:xfrm>
          <a:off x="0" y="0"/>
          <a:ext cx="0" cy="0"/>
          <a:chOff x="0" y="0"/>
          <a:chExt cx="0" cy="0"/>
        </a:xfrm>
      </p:grpSpPr>
      <p:sp>
        <p:nvSpPr>
          <p:cNvPr id="18" name="Rectangle 17"/>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p:cNvSpPr/>
          <p:nvPr userDrawn="1"/>
        </p:nvSpPr>
        <p:spPr>
          <a:xfrm>
            <a:off x="88898" y="1436276"/>
            <a:ext cx="4442210" cy="53252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3" name="Rectangle 22"/>
          <p:cNvSpPr/>
          <p:nvPr userDrawn="1"/>
        </p:nvSpPr>
        <p:spPr>
          <a:xfrm rot="5400000">
            <a:off x="1834283" y="4050165"/>
            <a:ext cx="5467877" cy="599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92543" y="4918978"/>
            <a:ext cx="3524250" cy="461706"/>
          </a:xfrm>
          <a:prstGeom prst="rect">
            <a:avLst/>
          </a:prstGeom>
        </p:spPr>
        <p:txBody>
          <a:bodyPr anchor="ctr"/>
          <a:lstStyle>
            <a:lvl1pPr marL="0" indent="0" algn="ctr">
              <a:buNone/>
              <a:defRPr sz="900" spc="6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Title 1"/>
          <p:cNvSpPr>
            <a:spLocks noGrp="1"/>
          </p:cNvSpPr>
          <p:nvPr>
            <p:ph type="ctrTitle" hasCustomPrompt="1"/>
          </p:nvPr>
        </p:nvSpPr>
        <p:spPr>
          <a:xfrm>
            <a:off x="585399" y="2171700"/>
            <a:ext cx="3524250" cy="2618434"/>
          </a:xfrm>
          <a:prstGeom prst="rect">
            <a:avLst/>
          </a:prstGeom>
        </p:spPr>
        <p:txBody>
          <a:bodyPr anchor="ctr">
            <a:normAutofit/>
          </a:bodyPr>
          <a:lstStyle>
            <a:lvl1pPr algn="ctr">
              <a:defRPr sz="4800">
                <a:solidFill>
                  <a:schemeClr val="bg1"/>
                </a:solidFill>
              </a:defRPr>
            </a:lvl1pPr>
          </a:lstStyle>
          <a:p>
            <a:r>
              <a:rPr lang="en-US" dirty="0"/>
              <a:t>Statement/</a:t>
            </a:r>
            <a:br>
              <a:rPr lang="en-US" dirty="0"/>
            </a:br>
            <a:r>
              <a:rPr lang="en-US" dirty="0"/>
              <a:t>quote</a:t>
            </a:r>
            <a:endParaRPr lang="en-GB" dirty="0"/>
          </a:p>
        </p:txBody>
      </p:sp>
      <p:sp>
        <p:nvSpPr>
          <p:cNvPr id="12"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sp>
        <p:nvSpPr>
          <p:cNvPr id="13" name="Content Placeholder 2"/>
          <p:cNvSpPr>
            <a:spLocks noGrp="1"/>
          </p:cNvSpPr>
          <p:nvPr>
            <p:ph sz="quarter" idx="18" hasCustomPrompt="1"/>
          </p:nvPr>
        </p:nvSpPr>
        <p:spPr>
          <a:xfrm>
            <a:off x="4620434" y="1436276"/>
            <a:ext cx="4434668" cy="5324888"/>
          </a:xfrm>
          <a:prstGeom prst="rect">
            <a:avLst/>
          </a:prstGeom>
        </p:spPr>
        <p:txBody>
          <a:bodyPr tIns="3168000"/>
          <a:lstStyle>
            <a:lvl1pPr marL="0" indent="0" algn="ctr">
              <a:buNone/>
              <a:defRPr sz="1500">
                <a:solidFill>
                  <a:schemeClr val="bg2"/>
                </a:solidFill>
              </a:defRPr>
            </a:lvl1pPr>
          </a:lstStyle>
          <a:p>
            <a:pPr lvl="0"/>
            <a:r>
              <a:rPr lang="en-US" dirty="0"/>
              <a:t>Click to insert content</a:t>
            </a:r>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31817" y="5773180"/>
            <a:ext cx="845701" cy="743301"/>
          </a:xfrm>
          <a:prstGeom prst="rect">
            <a:avLst/>
          </a:prstGeom>
        </p:spPr>
      </p:pic>
    </p:spTree>
    <p:extLst>
      <p:ext uri="{BB962C8B-B14F-4D97-AF65-F5344CB8AC3E}">
        <p14:creationId xmlns:p14="http://schemas.microsoft.com/office/powerpoint/2010/main" val="12172454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and photo block">
    <p:spTree>
      <p:nvGrpSpPr>
        <p:cNvPr id="1" name=""/>
        <p:cNvGrpSpPr/>
        <p:nvPr/>
      </p:nvGrpSpPr>
      <p:grpSpPr>
        <a:xfrm>
          <a:off x="0" y="0"/>
          <a:ext cx="0" cy="0"/>
          <a:chOff x="0" y="0"/>
          <a:chExt cx="0" cy="0"/>
        </a:xfrm>
      </p:grpSpPr>
      <p:sp>
        <p:nvSpPr>
          <p:cNvPr id="17" name="Rectangle 16"/>
          <p:cNvSpPr/>
          <p:nvPr userDrawn="1"/>
        </p:nvSpPr>
        <p:spPr>
          <a:xfrm>
            <a:off x="88898" y="88900"/>
            <a:ext cx="8966204" cy="1257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Picture Placeholder 3"/>
          <p:cNvSpPr>
            <a:spLocks noGrp="1"/>
          </p:cNvSpPr>
          <p:nvPr>
            <p:ph type="pic" sz="quarter" idx="10"/>
          </p:nvPr>
        </p:nvSpPr>
        <p:spPr>
          <a:xfrm>
            <a:off x="88898" y="1436275"/>
            <a:ext cx="4442208" cy="5325259"/>
          </a:xfrm>
          <a:prstGeom prst="rect">
            <a:avLst/>
          </a:prstGeom>
        </p:spPr>
        <p:txBody>
          <a:bodyPr anchor="ctr"/>
          <a:lstStyle>
            <a:lvl1pPr marL="0" indent="0" algn="ctr">
              <a:buNone/>
              <a:defRPr>
                <a:solidFill>
                  <a:schemeClr val="bg2"/>
                </a:solidFill>
              </a:defRPr>
            </a:lvl1pPr>
          </a:lstStyle>
          <a:p>
            <a:endParaRPr lang="en-GB" dirty="0"/>
          </a:p>
          <a:p>
            <a:endParaRPr lang="en-GB" dirty="0"/>
          </a:p>
          <a:p>
            <a:r>
              <a:rPr lang="en-GB" dirty="0"/>
              <a:t>Photo</a:t>
            </a:r>
          </a:p>
        </p:txBody>
      </p:sp>
      <p:sp>
        <p:nvSpPr>
          <p:cNvPr id="9" name="Rectangle 8"/>
          <p:cNvSpPr/>
          <p:nvPr userDrawn="1"/>
        </p:nvSpPr>
        <p:spPr>
          <a:xfrm>
            <a:off x="4620435" y="1436275"/>
            <a:ext cx="4434668" cy="5325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5" name="Text Placeholder 4"/>
          <p:cNvSpPr>
            <a:spLocks noGrp="1"/>
          </p:cNvSpPr>
          <p:nvPr>
            <p:ph type="body" sz="quarter" idx="11" hasCustomPrompt="1"/>
          </p:nvPr>
        </p:nvSpPr>
        <p:spPr>
          <a:xfrm>
            <a:off x="5130015" y="2162629"/>
            <a:ext cx="3524250" cy="3218055"/>
          </a:xfrm>
          <a:prstGeom prst="rect">
            <a:avLst/>
          </a:prstGeom>
        </p:spPr>
        <p:txBody>
          <a:bodyPr anchor="ctr">
            <a:normAutofit/>
          </a:bodyPr>
          <a:lstStyle>
            <a:lvl1pPr marL="0" indent="0" algn="ctr">
              <a:buNone/>
              <a:defRPr sz="1200" spc="0" baseline="0">
                <a:solidFill>
                  <a:schemeClr val="bg1"/>
                </a:solidFill>
              </a:defRPr>
            </a:lvl1pPr>
            <a:lvl2pPr marL="342900" indent="0" algn="ctr">
              <a:buNone/>
              <a:defRPr sz="1350">
                <a:solidFill>
                  <a:schemeClr val="bg1"/>
                </a:solidFill>
              </a:defRPr>
            </a:lvl2pPr>
            <a:lvl3pPr marL="685800" indent="0" algn="ctr">
              <a:buNone/>
              <a:defRPr sz="1200">
                <a:solidFill>
                  <a:schemeClr val="bg1"/>
                </a:solidFill>
              </a:defRPr>
            </a:lvl3pPr>
            <a:lvl4pPr marL="1028700" indent="0" algn="ctr">
              <a:buNone/>
              <a:defRPr sz="1050">
                <a:solidFill>
                  <a:schemeClr val="bg1"/>
                </a:solidFill>
              </a:defRPr>
            </a:lvl4pPr>
            <a:lvl5pPr marL="1371600" indent="0" algn="ctr">
              <a:buNone/>
              <a:defRPr sz="1050">
                <a:solidFill>
                  <a:schemeClr val="bg1"/>
                </a:solidFill>
              </a:defRPr>
            </a:lvl5pPr>
          </a:lstStyle>
          <a:p>
            <a:pPr lvl="0"/>
            <a:r>
              <a:rPr lang="en-US" dirty="0"/>
              <a:t>Click to add text</a:t>
            </a:r>
          </a:p>
        </p:txBody>
      </p:sp>
      <p:sp>
        <p:nvSpPr>
          <p:cNvPr id="10" name="Subtitle 2"/>
          <p:cNvSpPr>
            <a:spLocks noGrp="1"/>
          </p:cNvSpPr>
          <p:nvPr>
            <p:ph type="subTitle" idx="1" hasCustomPrompt="1"/>
          </p:nvPr>
        </p:nvSpPr>
        <p:spPr>
          <a:xfrm>
            <a:off x="585399" y="337213"/>
            <a:ext cx="7958526" cy="806302"/>
          </a:xfrm>
          <a:prstGeom prst="rect">
            <a:avLst/>
          </a:prstGeom>
        </p:spPr>
        <p:txBody>
          <a:bodyPr anchor="ctr">
            <a:normAutofit/>
          </a:bodyPr>
          <a:lstStyle>
            <a:lvl1pPr marL="0" indent="0" algn="ctr" defTabSz="685800" rtl="0" eaLnBrk="1" latinLnBrk="0" hangingPunct="1">
              <a:lnSpc>
                <a:spcPct val="90000"/>
              </a:lnSpc>
              <a:spcBef>
                <a:spcPts val="750"/>
              </a:spcBef>
              <a:buFont typeface="Arial" panose="020B0604020202020204" pitchFamily="34" charset="0"/>
              <a:buNone/>
              <a:defRPr lang="en-GB" sz="5000" kern="1200" spc="83" baseline="0" dirty="0">
                <a:solidFill>
                  <a:schemeClr val="bg1"/>
                </a:solidFill>
                <a:latin typeface="+mj-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a:t>
            </a:r>
            <a:endParaRPr lang="en-GB"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289" y="5773180"/>
            <a:ext cx="845701" cy="743301"/>
          </a:xfrm>
          <a:prstGeom prst="rect">
            <a:avLst/>
          </a:prstGeom>
        </p:spPr>
      </p:pic>
    </p:spTree>
    <p:extLst>
      <p:ext uri="{BB962C8B-B14F-4D97-AF65-F5344CB8AC3E}">
        <p14:creationId xmlns:p14="http://schemas.microsoft.com/office/powerpoint/2010/main" val="2161286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5.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6.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theme" Target="../theme/theme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theme" Target="../theme/theme8.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theme" Target="../theme/theme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135800"/>
      </p:ext>
    </p:extLst>
  </p:cSld>
  <p:clrMap bg1="lt1" tx1="dk1" bg2="lt2" tx2="dk2" accent1="accent1" accent2="accent2" accent3="accent3" accent4="accent4" accent5="accent5" accent6="accent6" hlink="hlink" folHlink="folHlink"/>
  <p:sldLayoutIdLst>
    <p:sldLayoutId id="2147483674" r:id="rId1"/>
    <p:sldLayoutId id="2147483695" r:id="rId2"/>
    <p:sldLayoutId id="2147483717" r:id="rId3"/>
    <p:sldLayoutId id="2147483718" r:id="rId4"/>
    <p:sldLayoutId id="2147483719"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131259"/>
      </p:ext>
    </p:extLst>
  </p:cSld>
  <p:clrMap bg1="lt1" tx1="dk1" bg2="lt2" tx2="dk2" accent1="accent1" accent2="accent2" accent3="accent3" accent4="accent4" accent5="accent5" accent6="accent6" hlink="hlink" folHlink="folHlink"/>
  <p:sldLayoutIdLst>
    <p:sldLayoutId id="2147483729" r:id="rId1"/>
    <p:sldLayoutId id="2147484058" r:id="rId2"/>
    <p:sldLayoutId id="2147483726" r:id="rId3"/>
    <p:sldLayoutId id="2147483879" r:id="rId4"/>
    <p:sldLayoutId id="2147483698" r:id="rId5"/>
    <p:sldLayoutId id="2147483884" r:id="rId6"/>
    <p:sldLayoutId id="2147483728" r:id="rId7"/>
    <p:sldLayoutId id="2147483882"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7574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51" r:id="rId3"/>
    <p:sldLayoutId id="2147483752" r:id="rId4"/>
    <p:sldLayoutId id="21474837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3594"/>
      </p:ext>
    </p:extLst>
  </p:cSld>
  <p:clrMap bg1="lt1" tx1="dk1" bg2="lt2" tx2="dk2" accent1="accent1" accent2="accent2" accent3="accent3" accent4="accent4" accent5="accent5" accent6="accent6" hlink="hlink" folHlink="folHlink"/>
  <p:sldLayoutIdLst>
    <p:sldLayoutId id="2147483785" r:id="rId1"/>
    <p:sldLayoutId id="2147484059" r:id="rId2"/>
    <p:sldLayoutId id="2147483749" r:id="rId3"/>
    <p:sldLayoutId id="2147483880" r:id="rId4"/>
    <p:sldLayoutId id="2147483750" r:id="rId5"/>
    <p:sldLayoutId id="2147483883" r:id="rId6"/>
    <p:sldLayoutId id="2147483786" r:id="rId7"/>
    <p:sldLayoutId id="2147483881"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92975"/>
      </p:ext>
    </p:extLst>
  </p:cSld>
  <p:clrMap bg1="lt1" tx1="dk1" bg2="lt2" tx2="dk2" accent1="accent1" accent2="accent2" accent3="accent3" accent4="accent4" accent5="accent5" accent6="accent6" hlink="hlink" folHlink="folHlink"/>
  <p:sldLayoutIdLst>
    <p:sldLayoutId id="2147483900" r:id="rId1"/>
    <p:sldLayoutId id="2147483890" r:id="rId2"/>
    <p:sldLayoutId id="2147483889" r:id="rId3"/>
    <p:sldLayoutId id="2147483791" r:id="rId4"/>
    <p:sldLayoutId id="2147483793" r:id="rId5"/>
    <p:sldLayoutId id="2147483794" r:id="rId6"/>
    <p:sldLayoutId id="2147483795" r:id="rId7"/>
    <p:sldLayoutId id="2147483796" r:id="rId8"/>
    <p:sldLayoutId id="2147483895" r:id="rId9"/>
    <p:sldLayoutId id="2147483901" r:id="rId10"/>
    <p:sldLayoutId id="2147483805" r:id="rId11"/>
    <p:sldLayoutId id="2147483973"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220024"/>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4011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418103"/>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421854"/>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6.xml"/><Relationship Id="rId5" Type="http://schemas.openxmlformats.org/officeDocument/2006/relationships/image" Target="../media/image22.jpe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95.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5.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0.pn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95.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95.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5.xml"/><Relationship Id="rId1" Type="http://schemas.openxmlformats.org/officeDocument/2006/relationships/vmlDrawing" Target="../drawings/vmlDrawing1.vml"/><Relationship Id="rId5" Type="http://schemas.openxmlformats.org/officeDocument/2006/relationships/hyperlink" Target="https://www.cats.org.uk/help-and-advice/information-for-vets/early-kitten-neutering-vets" TargetMode="Externa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95.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d31j74p4lpxrfp.cloudfront.net/sites/default/files/ca_-_en_files/icam_dog_population_management_tcm22-8291.pdf" TargetMode="Externa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hyperlink" Target="https://www.eurogroupforanimals.org/orca-new-dog-population-control-programme-for-western-balkan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F632E704-CBAB-9541-BD39-D5689A1C394C}"/>
              </a:ext>
            </a:extLst>
          </p:cNvPr>
          <p:cNvSpPr>
            <a:spLocks noGrp="1"/>
          </p:cNvSpPr>
          <p:nvPr>
            <p:ph type="subTitle" idx="1"/>
          </p:nvPr>
        </p:nvSpPr>
        <p:spPr>
          <a:xfrm>
            <a:off x="1143000" y="4055758"/>
            <a:ext cx="6858000" cy="1080445"/>
          </a:xfrm>
        </p:spPr>
        <p:txBody>
          <a:bodyPr/>
          <a:lstStyle/>
          <a:p>
            <a:r>
              <a:rPr lang="en-US" dirty="0"/>
              <a:t>Dr Karen </a:t>
            </a:r>
            <a:r>
              <a:rPr lang="en-US" dirty="0" err="1"/>
              <a:t>Hiestand</a:t>
            </a:r>
            <a:r>
              <a:rPr lang="en-US" dirty="0"/>
              <a:t> BVSc, BSc, MSc, MA, MRCVS</a:t>
            </a:r>
          </a:p>
          <a:p>
            <a:r>
              <a:rPr lang="en-US" dirty="0" err="1"/>
              <a:t>k.hiestand@Sussex.ac.uk</a:t>
            </a:r>
            <a:endParaRPr lang="en-US" dirty="0"/>
          </a:p>
          <a:p>
            <a:endParaRPr lang="en-US" dirty="0"/>
          </a:p>
        </p:txBody>
      </p:sp>
      <p:sp>
        <p:nvSpPr>
          <p:cNvPr id="16" name="Title 15">
            <a:extLst>
              <a:ext uri="{FF2B5EF4-FFF2-40B4-BE49-F238E27FC236}">
                <a16:creationId xmlns:a16="http://schemas.microsoft.com/office/drawing/2014/main" id="{F391A7E0-5C66-374E-AB6A-60B04C4607B2}"/>
              </a:ext>
            </a:extLst>
          </p:cNvPr>
          <p:cNvSpPr>
            <a:spLocks noGrp="1"/>
          </p:cNvSpPr>
          <p:nvPr>
            <p:ph type="ctrTitle"/>
          </p:nvPr>
        </p:nvSpPr>
        <p:spPr/>
        <p:txBody>
          <a:bodyPr>
            <a:normAutofit fontScale="90000"/>
          </a:bodyPr>
          <a:lstStyle/>
          <a:p>
            <a:r>
              <a:rPr lang="en-US" dirty="0"/>
              <a:t>Sterilization and Castration: </a:t>
            </a:r>
            <a:br>
              <a:rPr lang="en-US" dirty="0"/>
            </a:br>
            <a:r>
              <a:rPr lang="en-US" sz="4000" dirty="0"/>
              <a:t>How to solve the issue of stray animals</a:t>
            </a:r>
          </a:p>
        </p:txBody>
      </p:sp>
    </p:spTree>
    <p:extLst>
      <p:ext uri="{BB962C8B-B14F-4D97-AF65-F5344CB8AC3E}">
        <p14:creationId xmlns:p14="http://schemas.microsoft.com/office/powerpoint/2010/main" val="174538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EF7A518-2D1D-CB4E-827C-552891D85466}"/>
              </a:ext>
            </a:extLst>
          </p:cNvPr>
          <p:cNvSpPr>
            <a:spLocks noGrp="1"/>
          </p:cNvSpPr>
          <p:nvPr>
            <p:ph type="subTitle" idx="1"/>
          </p:nvPr>
        </p:nvSpPr>
        <p:spPr/>
        <p:txBody>
          <a:bodyPr>
            <a:normAutofit fontScale="92500"/>
          </a:bodyPr>
          <a:lstStyle/>
          <a:p>
            <a:r>
              <a:rPr lang="en-US" dirty="0"/>
              <a:t>Individual Animal Reasons</a:t>
            </a:r>
          </a:p>
        </p:txBody>
      </p:sp>
      <p:sp>
        <p:nvSpPr>
          <p:cNvPr id="3" name="Rectangle 2">
            <a:extLst>
              <a:ext uri="{FF2B5EF4-FFF2-40B4-BE49-F238E27FC236}">
                <a16:creationId xmlns:a16="http://schemas.microsoft.com/office/drawing/2014/main" id="{DD4DCB9C-53CB-0E44-B409-A1596077CB53}"/>
              </a:ext>
            </a:extLst>
          </p:cNvPr>
          <p:cNvSpPr/>
          <p:nvPr/>
        </p:nvSpPr>
        <p:spPr>
          <a:xfrm>
            <a:off x="438911" y="1603308"/>
            <a:ext cx="7629526" cy="3901837"/>
          </a:xfrm>
          <a:prstGeom prst="rect">
            <a:avLst/>
          </a:prstGeom>
        </p:spPr>
        <p:txBody>
          <a:bodyPr wrap="square">
            <a:spAutoFit/>
          </a:bodyPr>
          <a:lstStyle/>
          <a:p>
            <a:pPr marL="342900" indent="-342900">
              <a:lnSpc>
                <a:spcPct val="150000"/>
              </a:lnSpc>
              <a:buFont typeface="Arial" panose="020B0604020202020204" pitchFamily="34" charset="0"/>
              <a:buChar char="•"/>
            </a:pPr>
            <a:r>
              <a:rPr lang="en-GB" sz="2400" dirty="0"/>
              <a:t>Healthier Individuals</a:t>
            </a:r>
          </a:p>
          <a:p>
            <a:pPr marL="342900" indent="-342900">
              <a:lnSpc>
                <a:spcPct val="150000"/>
              </a:lnSpc>
              <a:buFont typeface="Arial" panose="020B0604020202020204" pitchFamily="34" charset="0"/>
              <a:buChar char="•"/>
            </a:pPr>
            <a:r>
              <a:rPr lang="en-GB" sz="2400" dirty="0"/>
              <a:t>Stress and risk on queens/bitches from pregnancy</a:t>
            </a:r>
          </a:p>
          <a:p>
            <a:pPr marL="342900" indent="-342900">
              <a:lnSpc>
                <a:spcPct val="150000"/>
              </a:lnSpc>
              <a:buFont typeface="Arial" panose="020B0604020202020204" pitchFamily="34" charset="0"/>
              <a:buChar char="•"/>
            </a:pPr>
            <a:r>
              <a:rPr lang="en-GB" sz="2400" dirty="0"/>
              <a:t>Reduces sexual behaviours; territorial fighting, spraying, noise, wandering</a:t>
            </a:r>
          </a:p>
          <a:p>
            <a:pPr marL="342900" indent="-342900">
              <a:lnSpc>
                <a:spcPct val="150000"/>
              </a:lnSpc>
              <a:buFont typeface="Arial" panose="020B0604020202020204" pitchFamily="34" charset="0"/>
              <a:buChar char="•"/>
            </a:pPr>
            <a:r>
              <a:rPr lang="en-GB" sz="2400" dirty="0"/>
              <a:t>Reduces risk of some diseases (FIV and injuries due to fighting)</a:t>
            </a:r>
          </a:p>
          <a:p>
            <a:pPr marL="342900" indent="-342900">
              <a:lnSpc>
                <a:spcPct val="150000"/>
              </a:lnSpc>
              <a:buFont typeface="Arial" panose="020B0604020202020204" pitchFamily="34" charset="0"/>
              <a:buChar char="•"/>
            </a:pPr>
            <a:r>
              <a:rPr lang="en-GB" sz="2400" dirty="0"/>
              <a:t>Reduces mammary, uterine and testicular cancers</a:t>
            </a:r>
          </a:p>
        </p:txBody>
      </p:sp>
    </p:spTree>
    <p:extLst>
      <p:ext uri="{BB962C8B-B14F-4D97-AF65-F5344CB8AC3E}">
        <p14:creationId xmlns:p14="http://schemas.microsoft.com/office/powerpoint/2010/main" val="1321753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D3F47-4395-1841-97C6-7A9E09FFA12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193" y="189690"/>
            <a:ext cx="4038949" cy="3022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4" name="Picture 3">
            <a:extLst>
              <a:ext uri="{FF2B5EF4-FFF2-40B4-BE49-F238E27FC236}">
                <a16:creationId xmlns:a16="http://schemas.microsoft.com/office/drawing/2014/main" id="{B0AACEB2-793B-2148-87F8-689DCA0B1FB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688" y="264924"/>
            <a:ext cx="4382547" cy="3171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5" name="Picture 4" descr="DSC01061.JPG">
            <a:extLst>
              <a:ext uri="{FF2B5EF4-FFF2-40B4-BE49-F238E27FC236}">
                <a16:creationId xmlns:a16="http://schemas.microsoft.com/office/drawing/2014/main" id="{10AF29EC-5340-3544-9674-8FD2481DB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63" y="3137050"/>
            <a:ext cx="4542117" cy="3406588"/>
          </a:xfrm>
          <a:prstGeom prst="rect">
            <a:avLst/>
          </a:prstGeom>
        </p:spPr>
      </p:pic>
      <p:pic>
        <p:nvPicPr>
          <p:cNvPr id="6" name="Picture 5" descr="neoplasia 2yr old cat.JPG">
            <a:extLst>
              <a:ext uri="{FF2B5EF4-FFF2-40B4-BE49-F238E27FC236}">
                <a16:creationId xmlns:a16="http://schemas.microsoft.com/office/drawing/2014/main" id="{C97C69EC-69D7-2144-93AB-0CB9AA7C9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5867" y="3429000"/>
            <a:ext cx="4322781" cy="3242086"/>
          </a:xfrm>
          <a:prstGeom prst="rect">
            <a:avLst/>
          </a:prstGeom>
        </p:spPr>
      </p:pic>
    </p:spTree>
    <p:extLst>
      <p:ext uri="{BB962C8B-B14F-4D97-AF65-F5344CB8AC3E}">
        <p14:creationId xmlns:p14="http://schemas.microsoft.com/office/powerpoint/2010/main" val="3192113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E0E5CD-EAD7-2440-959D-40C505EDF3C5}"/>
              </a:ext>
            </a:extLst>
          </p:cNvPr>
          <p:cNvSpPr>
            <a:spLocks noGrp="1"/>
          </p:cNvSpPr>
          <p:nvPr>
            <p:ph type="body" sz="quarter" idx="16"/>
          </p:nvPr>
        </p:nvSpPr>
        <p:spPr/>
        <p:txBody>
          <a:bodyPr>
            <a:normAutofit/>
          </a:bodyPr>
          <a:lstStyle/>
          <a:p>
            <a:pPr marL="457200" indent="-457200">
              <a:buFont typeface="Arial" panose="020B0604020202020204" pitchFamily="34" charset="0"/>
              <a:buChar char="•"/>
            </a:pPr>
            <a:r>
              <a:rPr lang="en-US" sz="2800" dirty="0"/>
              <a:t>Rabies</a:t>
            </a:r>
          </a:p>
          <a:p>
            <a:pPr marL="457200" indent="-457200">
              <a:buFont typeface="Arial" panose="020B0604020202020204" pitchFamily="34" charset="0"/>
              <a:buChar char="•"/>
            </a:pPr>
            <a:r>
              <a:rPr lang="en-US" sz="2800" dirty="0"/>
              <a:t>Perceived nuisance </a:t>
            </a:r>
          </a:p>
          <a:p>
            <a:pPr marL="457200" indent="-457200">
              <a:buFont typeface="Arial" panose="020B0604020202020204" pitchFamily="34" charset="0"/>
              <a:buChar char="•"/>
            </a:pPr>
            <a:r>
              <a:rPr lang="en-US" sz="2800" dirty="0"/>
              <a:t>Dog bites</a:t>
            </a:r>
          </a:p>
          <a:p>
            <a:pPr marL="457200" indent="-457200">
              <a:buFont typeface="Arial" panose="020B0604020202020204" pitchFamily="34" charset="0"/>
              <a:buChar char="•"/>
            </a:pPr>
            <a:r>
              <a:rPr lang="en-US" sz="2800" dirty="0"/>
              <a:t>Possible increased bond</a:t>
            </a:r>
          </a:p>
          <a:p>
            <a:pPr marL="457200" indent="-457200">
              <a:buFont typeface="Arial" panose="020B0604020202020204" pitchFamily="34" charset="0"/>
              <a:buChar char="•"/>
            </a:pPr>
            <a:endParaRPr lang="en-US" sz="2800" dirty="0"/>
          </a:p>
        </p:txBody>
      </p:sp>
      <p:sp>
        <p:nvSpPr>
          <p:cNvPr id="2" name="Subtitle 1">
            <a:extLst>
              <a:ext uri="{FF2B5EF4-FFF2-40B4-BE49-F238E27FC236}">
                <a16:creationId xmlns:a16="http://schemas.microsoft.com/office/drawing/2014/main" id="{5B7BD81F-FE66-534F-90CC-6528C80DAFE3}"/>
              </a:ext>
            </a:extLst>
          </p:cNvPr>
          <p:cNvSpPr>
            <a:spLocks noGrp="1"/>
          </p:cNvSpPr>
          <p:nvPr>
            <p:ph type="subTitle" idx="1"/>
          </p:nvPr>
        </p:nvSpPr>
        <p:spPr/>
        <p:txBody>
          <a:bodyPr/>
          <a:lstStyle/>
          <a:p>
            <a:r>
              <a:rPr lang="en-US" dirty="0"/>
              <a:t>Human Welfare Reasons </a:t>
            </a:r>
          </a:p>
        </p:txBody>
      </p:sp>
      <p:pic>
        <p:nvPicPr>
          <p:cNvPr id="5" name="Content Placeholder 10" descr="193.JPG">
            <a:extLst>
              <a:ext uri="{FF2B5EF4-FFF2-40B4-BE49-F238E27FC236}">
                <a16:creationId xmlns:a16="http://schemas.microsoft.com/office/drawing/2014/main" id="{E38DFD87-12B9-0B4E-A308-C8D10BC88C0A}"/>
              </a:ext>
            </a:extLst>
          </p:cNvPr>
          <p:cNvPicPr>
            <a:picLocks noGrp="1" noChangeAspect="1"/>
          </p:cNvPicPr>
          <p:nvPr>
            <p:ph sz="quarter" idx="17"/>
          </p:nvPr>
        </p:nvPicPr>
        <p:blipFill>
          <a:blip r:embed="rId3">
            <a:extLst>
              <a:ext uri="{28A0092B-C50C-407E-A947-70E740481C1C}">
                <a14:useLocalDpi xmlns:a14="http://schemas.microsoft.com/office/drawing/2010/main" val="0"/>
              </a:ext>
            </a:extLst>
          </a:blip>
          <a:srcRect t="9402" b="9402"/>
          <a:stretch>
            <a:fillRect/>
          </a:stretch>
        </p:blipFill>
        <p:spPr>
          <a:xfrm>
            <a:off x="4062153" y="4043702"/>
            <a:ext cx="4939100" cy="2686281"/>
          </a:xfrm>
          <a:prstGeom prst="rect">
            <a:avLst/>
          </a:prstGeom>
        </p:spPr>
      </p:pic>
    </p:spTree>
    <p:extLst>
      <p:ext uri="{BB962C8B-B14F-4D97-AF65-F5344CB8AC3E}">
        <p14:creationId xmlns:p14="http://schemas.microsoft.com/office/powerpoint/2010/main" val="2747132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DC7C9D-9B37-8047-B611-6CD14A408534}"/>
              </a:ext>
            </a:extLst>
          </p:cNvPr>
          <p:cNvSpPr>
            <a:spLocks noGrp="1"/>
          </p:cNvSpPr>
          <p:nvPr>
            <p:ph type="body" sz="quarter" idx="17"/>
          </p:nvPr>
        </p:nvSpPr>
        <p:spPr>
          <a:xfrm>
            <a:off x="585399" y="2137410"/>
            <a:ext cx="8142514" cy="3740151"/>
          </a:xfrm>
        </p:spPr>
        <p:txBody>
          <a:bodyPr>
            <a:normAutofit/>
          </a:bodyPr>
          <a:lstStyle/>
          <a:p>
            <a:pPr marL="457200" indent="-457200">
              <a:buFont typeface="Arial" panose="020B0604020202020204" pitchFamily="34" charset="0"/>
              <a:buChar char="•"/>
            </a:pPr>
            <a:r>
              <a:rPr lang="en-US" sz="2800" dirty="0"/>
              <a:t>Routine neutering of owned animals</a:t>
            </a:r>
          </a:p>
          <a:p>
            <a:pPr marL="457200" indent="-457200">
              <a:buFont typeface="Arial" panose="020B0604020202020204" pitchFamily="34" charset="0"/>
              <a:buChar char="•"/>
            </a:pPr>
            <a:r>
              <a:rPr lang="en-US" sz="2800" dirty="0"/>
              <a:t>Neutering of </a:t>
            </a:r>
            <a:r>
              <a:rPr lang="en-US" sz="2800" u="sng" dirty="0"/>
              <a:t>all</a:t>
            </a:r>
            <a:r>
              <a:rPr lang="en-US" sz="2800" dirty="0"/>
              <a:t> animals before rehoming/adoption</a:t>
            </a:r>
          </a:p>
          <a:p>
            <a:pPr marL="457200" indent="-457200">
              <a:buFont typeface="Arial" panose="020B0604020202020204" pitchFamily="34" charset="0"/>
              <a:buChar char="•"/>
            </a:pPr>
            <a:r>
              <a:rPr lang="en-US" sz="2800" dirty="0"/>
              <a:t>Trap, neuter, return</a:t>
            </a:r>
          </a:p>
          <a:p>
            <a:pPr marL="457200" indent="-457200">
              <a:buFont typeface="Arial" panose="020B0604020202020204" pitchFamily="34" charset="0"/>
              <a:buChar char="•"/>
            </a:pPr>
            <a:r>
              <a:rPr lang="en-US" sz="2800" dirty="0"/>
              <a:t>Pre-pubertal neutering</a:t>
            </a:r>
          </a:p>
        </p:txBody>
      </p:sp>
      <p:sp>
        <p:nvSpPr>
          <p:cNvPr id="2" name="Subtitle 1">
            <a:extLst>
              <a:ext uri="{FF2B5EF4-FFF2-40B4-BE49-F238E27FC236}">
                <a16:creationId xmlns:a16="http://schemas.microsoft.com/office/drawing/2014/main" id="{6A662D60-2677-924C-8E11-107D91638F18}"/>
              </a:ext>
            </a:extLst>
          </p:cNvPr>
          <p:cNvSpPr>
            <a:spLocks noGrp="1"/>
          </p:cNvSpPr>
          <p:nvPr>
            <p:ph type="subTitle" idx="1"/>
          </p:nvPr>
        </p:nvSpPr>
        <p:spPr/>
        <p:txBody>
          <a:bodyPr/>
          <a:lstStyle/>
          <a:p>
            <a:r>
              <a:rPr lang="en-US" dirty="0"/>
              <a:t>Neutering Toolbox</a:t>
            </a:r>
          </a:p>
        </p:txBody>
      </p:sp>
    </p:spTree>
    <p:extLst>
      <p:ext uri="{BB962C8B-B14F-4D97-AF65-F5344CB8AC3E}">
        <p14:creationId xmlns:p14="http://schemas.microsoft.com/office/powerpoint/2010/main" val="2051593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2ACAB6A-4566-1845-A047-222ED7A1D5AE}"/>
              </a:ext>
            </a:extLst>
          </p:cNvPr>
          <p:cNvSpPr>
            <a:spLocks noGrp="1"/>
          </p:cNvSpPr>
          <p:nvPr>
            <p:ph type="subTitle" idx="1"/>
          </p:nvPr>
        </p:nvSpPr>
        <p:spPr/>
        <p:txBody>
          <a:bodyPr/>
          <a:lstStyle/>
          <a:p>
            <a:r>
              <a:rPr lang="en-US" dirty="0"/>
              <a:t>Routine Neutering</a:t>
            </a:r>
          </a:p>
        </p:txBody>
      </p:sp>
      <p:sp>
        <p:nvSpPr>
          <p:cNvPr id="4" name="Rectangle 4">
            <a:extLst>
              <a:ext uri="{FF2B5EF4-FFF2-40B4-BE49-F238E27FC236}">
                <a16:creationId xmlns:a16="http://schemas.microsoft.com/office/drawing/2014/main" id="{4587541D-FD10-BB44-9AA2-0225FB58CF5C}"/>
              </a:ext>
            </a:extLst>
          </p:cNvPr>
          <p:cNvSpPr>
            <a:spLocks noGrp="1"/>
          </p:cNvSpPr>
          <p:nvPr>
            <p:ph type="body" sz="quarter" idx="17"/>
          </p:nvPr>
        </p:nvSpPr>
        <p:spPr bwMode="auto">
          <a:xfrm>
            <a:off x="585399" y="2247138"/>
            <a:ext cx="8142514" cy="374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89733" bIns="0"/>
          <a:lstStyle/>
          <a:p>
            <a:pPr>
              <a:lnSpc>
                <a:spcPct val="90000"/>
              </a:lnSpc>
              <a:spcBef>
                <a:spcPts val="748"/>
              </a:spcBef>
              <a:buClr>
                <a:srgbClr val="0000FF"/>
              </a:buClr>
              <a:buSzPct val="125000"/>
              <a:buFont typeface="Arial" charset="0"/>
              <a:buChar char="•"/>
            </a:pPr>
            <a:r>
              <a:rPr lang="en-US" sz="2400" dirty="0">
                <a:solidFill>
                  <a:srgbClr val="002F34"/>
                </a:solidFill>
                <a:latin typeface="Arial Bold" charset="0"/>
                <a:ea typeface="ＭＳ Ｐゴシック" charset="0"/>
                <a:cs typeface="Arial Bold" charset="0"/>
                <a:sym typeface="Arial Bold" charset="0"/>
              </a:rPr>
              <a:t> Education</a:t>
            </a:r>
          </a:p>
          <a:p>
            <a:pPr>
              <a:lnSpc>
                <a:spcPct val="90000"/>
              </a:lnSpc>
              <a:spcBef>
                <a:spcPts val="748"/>
              </a:spcBef>
              <a:buClr>
                <a:srgbClr val="0000FF"/>
              </a:buClr>
              <a:buSzPct val="125000"/>
              <a:buFont typeface="Arial" charset="0"/>
              <a:buChar char="•"/>
            </a:pPr>
            <a:r>
              <a:rPr lang="en-US" sz="2400" dirty="0">
                <a:solidFill>
                  <a:srgbClr val="002F34"/>
                </a:solidFill>
                <a:latin typeface="Arial Bold" charset="0"/>
                <a:ea typeface="ＭＳ Ｐゴシック" charset="0"/>
                <a:cs typeface="Arial Bold" charset="0"/>
                <a:sym typeface="Arial Bold" charset="0"/>
              </a:rPr>
              <a:t> Veterinary support</a:t>
            </a:r>
          </a:p>
          <a:p>
            <a:pPr>
              <a:lnSpc>
                <a:spcPct val="90000"/>
              </a:lnSpc>
              <a:spcBef>
                <a:spcPts val="748"/>
              </a:spcBef>
              <a:buClr>
                <a:srgbClr val="0000FF"/>
              </a:buClr>
              <a:buSzPct val="125000"/>
              <a:buFont typeface="Arial" charset="0"/>
              <a:buChar char="•"/>
            </a:pPr>
            <a:r>
              <a:rPr lang="en-US" sz="2400" dirty="0">
                <a:solidFill>
                  <a:srgbClr val="002F34"/>
                </a:solidFill>
                <a:latin typeface="Arial Bold" charset="0"/>
                <a:ea typeface="ＭＳ Ｐゴシック" charset="0"/>
                <a:cs typeface="Arial Bold" charset="0"/>
                <a:sym typeface="Arial Bold" charset="0"/>
              </a:rPr>
              <a:t> Even when ‘routine’ there are still problems:</a:t>
            </a:r>
          </a:p>
          <a:p>
            <a:pPr lvl="2">
              <a:spcBef>
                <a:spcPts val="748"/>
              </a:spcBef>
              <a:buClr>
                <a:srgbClr val="0000FF"/>
              </a:buClr>
              <a:buSzPct val="125000"/>
              <a:buFont typeface="Arial" charset="0"/>
              <a:buChar char="•"/>
            </a:pPr>
            <a:r>
              <a:rPr lang="en-US" sz="2000" dirty="0">
                <a:solidFill>
                  <a:srgbClr val="002F34"/>
                </a:solidFill>
                <a:latin typeface="Arial Bold" charset="0"/>
                <a:ea typeface="ＭＳ Ｐゴシック" charset="0"/>
                <a:cs typeface="Arial Bold" charset="0"/>
                <a:sym typeface="Arial Bold" charset="0"/>
              </a:rPr>
              <a:t> Survey of owners in the UK</a:t>
            </a:r>
          </a:p>
          <a:p>
            <a:pPr marL="1371600" lvl="3" indent="-342900">
              <a:spcBef>
                <a:spcPts val="748"/>
              </a:spcBef>
              <a:buClr>
                <a:srgbClr val="0000FF"/>
              </a:buClr>
              <a:buSzPct val="80000"/>
              <a:buFont typeface="Courier New" panose="02070309020205020404" pitchFamily="49" charset="0"/>
              <a:buChar char="o"/>
            </a:pPr>
            <a:r>
              <a:rPr lang="en-US" sz="2400" dirty="0">
                <a:solidFill>
                  <a:srgbClr val="002F34"/>
                </a:solidFill>
                <a:ea typeface="ＭＳ Ｐゴシック" charset="0"/>
                <a:cs typeface="Arial" charset="0"/>
              </a:rPr>
              <a:t>cats older than 6 months -  92% neutered</a:t>
            </a:r>
          </a:p>
          <a:p>
            <a:pPr marL="1371600" lvl="3" indent="-342900">
              <a:spcBef>
                <a:spcPts val="748"/>
              </a:spcBef>
              <a:buClr>
                <a:srgbClr val="0000FF"/>
              </a:buClr>
              <a:buSzPct val="80000"/>
              <a:buFont typeface="Courier New" panose="02070309020205020404" pitchFamily="49" charset="0"/>
              <a:buChar char="o"/>
            </a:pPr>
            <a:r>
              <a:rPr lang="en-US" sz="2400" dirty="0">
                <a:solidFill>
                  <a:srgbClr val="002F34"/>
                </a:solidFill>
                <a:ea typeface="ＭＳ Ｐゴシック" charset="0"/>
                <a:cs typeface="Arial" charset="0"/>
              </a:rPr>
              <a:t>19% of female cats had one or more litters</a:t>
            </a:r>
          </a:p>
          <a:p>
            <a:pPr marL="1371600" lvl="3" indent="-342900">
              <a:spcBef>
                <a:spcPts val="748"/>
              </a:spcBef>
              <a:buClr>
                <a:srgbClr val="0000FF"/>
              </a:buClr>
              <a:buSzPct val="80000"/>
              <a:buFont typeface="Courier New" panose="02070309020205020404" pitchFamily="49" charset="0"/>
              <a:buChar char="o"/>
            </a:pPr>
            <a:r>
              <a:rPr lang="en-US" sz="2400" dirty="0">
                <a:solidFill>
                  <a:srgbClr val="002F34"/>
                </a:solidFill>
                <a:ea typeface="ＭＳ Ｐゴシック" charset="0"/>
                <a:cs typeface="Arial" charset="0"/>
              </a:rPr>
              <a:t>70.5% unplanned</a:t>
            </a:r>
          </a:p>
        </p:txBody>
      </p:sp>
    </p:spTree>
    <p:extLst>
      <p:ext uri="{BB962C8B-B14F-4D97-AF65-F5344CB8AC3E}">
        <p14:creationId xmlns:p14="http://schemas.microsoft.com/office/powerpoint/2010/main" val="2608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D6118A-3346-CA45-80BD-6E971C5AC1DC}"/>
              </a:ext>
            </a:extLst>
          </p:cNvPr>
          <p:cNvSpPr>
            <a:spLocks noGrp="1"/>
          </p:cNvSpPr>
          <p:nvPr>
            <p:ph type="subTitle" idx="1"/>
          </p:nvPr>
        </p:nvSpPr>
        <p:spPr/>
        <p:txBody>
          <a:bodyPr/>
          <a:lstStyle/>
          <a:p>
            <a:r>
              <a:rPr lang="en-US" dirty="0"/>
              <a:t>Public education</a:t>
            </a:r>
          </a:p>
        </p:txBody>
      </p:sp>
      <p:pic>
        <p:nvPicPr>
          <p:cNvPr id="3" name="Picture 3">
            <a:extLst>
              <a:ext uri="{FF2B5EF4-FFF2-40B4-BE49-F238E27FC236}">
                <a16:creationId xmlns:a16="http://schemas.microsoft.com/office/drawing/2014/main" id="{E1A9DB9F-16FA-1A42-BA89-8457CD91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221" y="1602580"/>
            <a:ext cx="6633557" cy="4918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Tree>
    <p:extLst>
      <p:ext uri="{BB962C8B-B14F-4D97-AF65-F5344CB8AC3E}">
        <p14:creationId xmlns:p14="http://schemas.microsoft.com/office/powerpoint/2010/main" val="342112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0E978AD-D5F6-1F4C-85D3-79EDD9EE7ADF}"/>
              </a:ext>
            </a:extLst>
          </p:cNvPr>
          <p:cNvSpPr>
            <a:spLocks noGrp="1"/>
          </p:cNvSpPr>
          <p:nvPr>
            <p:ph type="subTitle" idx="1"/>
          </p:nvPr>
        </p:nvSpPr>
        <p:spPr/>
        <p:txBody>
          <a:bodyPr/>
          <a:lstStyle/>
          <a:p>
            <a:r>
              <a:rPr lang="en-US" dirty="0"/>
              <a:t>TNR</a:t>
            </a:r>
          </a:p>
        </p:txBody>
      </p:sp>
      <p:pic>
        <p:nvPicPr>
          <p:cNvPr id="7" name="Content Placeholder 6" descr="DSC01896.JPG">
            <a:extLst>
              <a:ext uri="{FF2B5EF4-FFF2-40B4-BE49-F238E27FC236}">
                <a16:creationId xmlns:a16="http://schemas.microsoft.com/office/drawing/2014/main" id="{95050029-2367-B548-B2AD-9B15EF81E50B}"/>
              </a:ext>
            </a:extLst>
          </p:cNvPr>
          <p:cNvPicPr>
            <a:picLocks noGrp="1" noChangeAspect="1"/>
          </p:cNvPicPr>
          <p:nvPr>
            <p:ph sz="quarter" idx="4294967295"/>
          </p:nvPr>
        </p:nvPicPr>
        <p:blipFill>
          <a:blip r:embed="rId3" cstate="email">
            <a:extLst>
              <a:ext uri="{28A0092B-C50C-407E-A947-70E740481C1C}">
                <a14:useLocalDpi xmlns:a14="http://schemas.microsoft.com/office/drawing/2010/main" val="0"/>
              </a:ext>
            </a:extLst>
          </a:blip>
          <a:stretch>
            <a:fillRect/>
          </a:stretch>
        </p:blipFill>
        <p:spPr>
          <a:xfrm>
            <a:off x="4127900" y="4604464"/>
            <a:ext cx="3594100" cy="2247900"/>
          </a:xfrm>
          <a:prstGeom prst="rect">
            <a:avLst/>
          </a:prstGeom>
        </p:spPr>
      </p:pic>
      <p:pic>
        <p:nvPicPr>
          <p:cNvPr id="6" name="Picture 5" descr="A picture containing animal, outdoor, mammal, standing&#10;&#10;Description automatically generated">
            <a:extLst>
              <a:ext uri="{FF2B5EF4-FFF2-40B4-BE49-F238E27FC236}">
                <a16:creationId xmlns:a16="http://schemas.microsoft.com/office/drawing/2014/main" id="{4392C809-42B6-6F4D-831F-8488B2753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5302" y="1475684"/>
            <a:ext cx="3783412" cy="2813683"/>
          </a:xfrm>
          <a:prstGeom prst="rect">
            <a:avLst/>
          </a:prstGeom>
        </p:spPr>
      </p:pic>
      <p:pic>
        <p:nvPicPr>
          <p:cNvPr id="8" name="Picture 7" descr="DSC01082.JPG">
            <a:extLst>
              <a:ext uri="{FF2B5EF4-FFF2-40B4-BE49-F238E27FC236}">
                <a16:creationId xmlns:a16="http://schemas.microsoft.com/office/drawing/2014/main" id="{C38B58EF-A9CE-9548-A983-5EC04B91F74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5399" y="4604464"/>
            <a:ext cx="2916046" cy="1930598"/>
          </a:xfrm>
          <a:prstGeom prst="rect">
            <a:avLst/>
          </a:prstGeom>
        </p:spPr>
      </p:pic>
      <p:pic>
        <p:nvPicPr>
          <p:cNvPr id="9" name="Picture 8" descr="Fresh out of the box-2.jpg">
            <a:extLst>
              <a:ext uri="{FF2B5EF4-FFF2-40B4-BE49-F238E27FC236}">
                <a16:creationId xmlns:a16="http://schemas.microsoft.com/office/drawing/2014/main" id="{3F43F47D-5B46-CA49-8C43-ED119D06D9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2" y="1475684"/>
            <a:ext cx="4478658" cy="2985773"/>
          </a:xfrm>
          <a:prstGeom prst="rect">
            <a:avLst/>
          </a:prstGeom>
        </p:spPr>
      </p:pic>
    </p:spTree>
    <p:extLst>
      <p:ext uri="{BB962C8B-B14F-4D97-AF65-F5344CB8AC3E}">
        <p14:creationId xmlns:p14="http://schemas.microsoft.com/office/powerpoint/2010/main" val="1840468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2B70A32-C7AE-F449-8C9C-EA8BA59A3941}"/>
              </a:ext>
            </a:extLst>
          </p:cNvPr>
          <p:cNvPicPr>
            <a:picLocks noGrp="1" noChangeAspect="1"/>
          </p:cNvPicPr>
          <p:nvPr>
            <p:ph type="pic" sz="quarter" idx="17"/>
          </p:nvPr>
        </p:nvPicPr>
        <p:blipFill rotWithShape="1">
          <a:blip r:embed="rId3"/>
          <a:srcRect l="-505" t="-424" r="1219" b="209"/>
          <a:stretch/>
        </p:blipFill>
        <p:spPr>
          <a:xfrm>
            <a:off x="457200" y="1608666"/>
            <a:ext cx="8086725" cy="4030133"/>
          </a:xfrm>
          <a:prstGeom prst="rect">
            <a:avLst/>
          </a:prstGeom>
        </p:spPr>
      </p:pic>
      <p:sp>
        <p:nvSpPr>
          <p:cNvPr id="5" name="Subtitle 4">
            <a:extLst>
              <a:ext uri="{FF2B5EF4-FFF2-40B4-BE49-F238E27FC236}">
                <a16:creationId xmlns:a16="http://schemas.microsoft.com/office/drawing/2014/main" id="{721D1DA3-ACE9-AD48-8E09-6BFD4EB183C5}"/>
              </a:ext>
            </a:extLst>
          </p:cNvPr>
          <p:cNvSpPr>
            <a:spLocks noGrp="1"/>
          </p:cNvSpPr>
          <p:nvPr>
            <p:ph type="subTitle" idx="1"/>
          </p:nvPr>
        </p:nvSpPr>
        <p:spPr/>
        <p:txBody>
          <a:bodyPr>
            <a:normAutofit/>
          </a:bodyPr>
          <a:lstStyle/>
          <a:p>
            <a:r>
              <a:rPr lang="en-US" dirty="0"/>
              <a:t>Why return?</a:t>
            </a:r>
          </a:p>
        </p:txBody>
      </p:sp>
      <p:sp>
        <p:nvSpPr>
          <p:cNvPr id="8" name="Rectangle 7">
            <a:extLst>
              <a:ext uri="{FF2B5EF4-FFF2-40B4-BE49-F238E27FC236}">
                <a16:creationId xmlns:a16="http://schemas.microsoft.com/office/drawing/2014/main" id="{B51A6498-93C9-2548-9EA9-4D8BE0F509F4}"/>
              </a:ext>
            </a:extLst>
          </p:cNvPr>
          <p:cNvSpPr/>
          <p:nvPr/>
        </p:nvSpPr>
        <p:spPr>
          <a:xfrm>
            <a:off x="4453217" y="3244334"/>
            <a:ext cx="237566" cy="369332"/>
          </a:xfrm>
          <a:prstGeom prst="rect">
            <a:avLst/>
          </a:prstGeom>
        </p:spPr>
        <p:txBody>
          <a:bodyPr wrap="none">
            <a:spAutoFit/>
          </a:bodyPr>
          <a:lstStyle/>
          <a:p>
            <a:r>
              <a:rPr lang="en-GB" dirty="0">
                <a:solidFill>
                  <a:srgbClr val="000000"/>
                </a:solidFill>
                <a:latin typeface="-webkit-standard"/>
              </a:rPr>
              <a:t> </a:t>
            </a:r>
            <a:endParaRPr lang="en-US" dirty="0"/>
          </a:p>
        </p:txBody>
      </p:sp>
    </p:spTree>
    <p:extLst>
      <p:ext uri="{BB962C8B-B14F-4D97-AF65-F5344CB8AC3E}">
        <p14:creationId xmlns:p14="http://schemas.microsoft.com/office/powerpoint/2010/main" val="232065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creenshot of a cell phone&#10;&#10;Description automatically generated">
            <a:extLst>
              <a:ext uri="{FF2B5EF4-FFF2-40B4-BE49-F238E27FC236}">
                <a16:creationId xmlns:a16="http://schemas.microsoft.com/office/drawing/2014/main" id="{568D9111-DCA9-8E4F-AB26-0F7D67BCD4BA}"/>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37" t="-372" r="-1" b="-1018"/>
          <a:stretch/>
        </p:blipFill>
        <p:spPr>
          <a:xfrm>
            <a:off x="196658" y="1542387"/>
            <a:ext cx="8750683" cy="4978400"/>
          </a:xfrm>
        </p:spPr>
      </p:pic>
      <p:sp>
        <p:nvSpPr>
          <p:cNvPr id="4" name="Subtitle 3">
            <a:extLst>
              <a:ext uri="{FF2B5EF4-FFF2-40B4-BE49-F238E27FC236}">
                <a16:creationId xmlns:a16="http://schemas.microsoft.com/office/drawing/2014/main" id="{4CBFF317-2782-0942-A90E-4AA8CA200437}"/>
              </a:ext>
            </a:extLst>
          </p:cNvPr>
          <p:cNvSpPr>
            <a:spLocks noGrp="1"/>
          </p:cNvSpPr>
          <p:nvPr>
            <p:ph type="subTitle" idx="1"/>
          </p:nvPr>
        </p:nvSpPr>
        <p:spPr/>
        <p:txBody>
          <a:bodyPr>
            <a:normAutofit fontScale="77500" lnSpcReduction="20000"/>
          </a:bodyPr>
          <a:lstStyle/>
          <a:p>
            <a:r>
              <a:rPr lang="en-US" dirty="0"/>
              <a:t>A cat is not a cat is not a cat…….</a:t>
            </a:r>
          </a:p>
        </p:txBody>
      </p:sp>
    </p:spTree>
    <p:extLst>
      <p:ext uri="{BB962C8B-B14F-4D97-AF65-F5344CB8AC3E}">
        <p14:creationId xmlns:p14="http://schemas.microsoft.com/office/powerpoint/2010/main" val="1255700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9417AC7-4CF0-9644-8752-04D86CD8D719}"/>
              </a:ext>
            </a:extLst>
          </p:cNvPr>
          <p:cNvSpPr>
            <a:spLocks noGrp="1"/>
          </p:cNvSpPr>
          <p:nvPr>
            <p:ph type="body" sz="quarter" idx="16"/>
          </p:nvPr>
        </p:nvSpPr>
        <p:spPr>
          <a:xfrm>
            <a:off x="249381" y="1434790"/>
            <a:ext cx="8620299" cy="4947721"/>
          </a:xfrm>
        </p:spPr>
        <p:txBody>
          <a:bodyPr>
            <a:noAutofit/>
          </a:bodyPr>
          <a:lstStyle/>
          <a:p>
            <a:pPr marL="342900" indent="-342900" algn="l">
              <a:buFont typeface="Arial" panose="020B0604020202020204" pitchFamily="34" charset="0"/>
              <a:buChar char="•"/>
            </a:pPr>
            <a:endParaRPr lang="en-GB" sz="2000" dirty="0"/>
          </a:p>
          <a:p>
            <a:pPr marL="342900" indent="-342900" algn="l">
              <a:buFont typeface="Arial" panose="020B0604020202020204" pitchFamily="34" charset="0"/>
              <a:buChar char="•"/>
            </a:pPr>
            <a:r>
              <a:rPr lang="en-GB" sz="2000" dirty="0"/>
              <a:t>Numbers – 85% or 40% every 6 months (ACCAD model)</a:t>
            </a:r>
          </a:p>
          <a:p>
            <a:pPr marL="342900" indent="-342900" algn="l">
              <a:buFont typeface="Arial" panose="020B0604020202020204" pitchFamily="34" charset="0"/>
              <a:buChar char="•"/>
            </a:pPr>
            <a:r>
              <a:rPr lang="en-GB" sz="2000" dirty="0"/>
              <a:t>Community Engagement  - owners, neighbours, security</a:t>
            </a:r>
          </a:p>
          <a:p>
            <a:pPr marL="342900" indent="-342900" algn="l">
              <a:buFont typeface="Arial" panose="020B0604020202020204" pitchFamily="34" charset="0"/>
              <a:buChar char="•"/>
            </a:pPr>
            <a:r>
              <a:rPr lang="en-GB" sz="2000" dirty="0"/>
              <a:t>Local authority approval </a:t>
            </a:r>
          </a:p>
          <a:p>
            <a:pPr marL="342900" indent="-342900" algn="l">
              <a:buFont typeface="Arial" panose="020B0604020202020204" pitchFamily="34" charset="0"/>
              <a:buChar char="•"/>
            </a:pPr>
            <a:r>
              <a:rPr lang="en-GB" sz="2000" dirty="0"/>
              <a:t>Vets – local or overseas?</a:t>
            </a:r>
          </a:p>
          <a:p>
            <a:pPr marL="342900" indent="-342900" algn="l">
              <a:buFont typeface="Arial" panose="020B0604020202020204" pitchFamily="34" charset="0"/>
              <a:buChar char="•"/>
            </a:pPr>
            <a:r>
              <a:rPr lang="en-GB" sz="2000" dirty="0"/>
              <a:t>Equipment – traps, nets, crush cages, drugs, recovery areas, lights, disposal facilities, heating!</a:t>
            </a:r>
          </a:p>
          <a:p>
            <a:pPr marL="342900" indent="-342900" algn="l">
              <a:buFont typeface="Arial" panose="020B0604020202020204" pitchFamily="34" charset="0"/>
              <a:buChar char="•"/>
            </a:pPr>
            <a:r>
              <a:rPr lang="en-GB" sz="2000" dirty="0"/>
              <a:t>Acclimatise to traps</a:t>
            </a:r>
          </a:p>
          <a:p>
            <a:pPr marL="342900" indent="-342900" algn="l">
              <a:buFont typeface="Arial" panose="020B0604020202020204" pitchFamily="34" charset="0"/>
              <a:buChar char="•"/>
            </a:pPr>
            <a:r>
              <a:rPr lang="en-GB" sz="2000" dirty="0"/>
              <a:t>Work with feeders &amp; trap at the best time of day</a:t>
            </a:r>
          </a:p>
          <a:p>
            <a:pPr marL="342900" indent="-342900" algn="l">
              <a:buFont typeface="Arial" panose="020B0604020202020204" pitchFamily="34" charset="0"/>
              <a:buChar char="•"/>
            </a:pPr>
            <a:r>
              <a:rPr lang="en-GB" sz="2000" dirty="0"/>
              <a:t>Assume more animals  than you think</a:t>
            </a:r>
          </a:p>
          <a:p>
            <a:pPr marL="342900" indent="-342900" algn="l">
              <a:buFont typeface="Arial" panose="020B0604020202020204" pitchFamily="34" charset="0"/>
              <a:buChar char="•"/>
            </a:pPr>
            <a:r>
              <a:rPr lang="en-GB" sz="2000" dirty="0"/>
              <a:t>Reduce stress during capture – trapping techniques, handling, transport</a:t>
            </a:r>
          </a:p>
          <a:p>
            <a:pPr marL="342900" indent="-342900" algn="l">
              <a:buFont typeface="Arial" panose="020B0604020202020204" pitchFamily="34" charset="0"/>
              <a:buChar char="•"/>
            </a:pPr>
            <a:endParaRPr lang="en-US" sz="2000" dirty="0"/>
          </a:p>
        </p:txBody>
      </p:sp>
      <p:sp>
        <p:nvSpPr>
          <p:cNvPr id="8" name="Subtitle 7">
            <a:extLst>
              <a:ext uri="{FF2B5EF4-FFF2-40B4-BE49-F238E27FC236}">
                <a16:creationId xmlns:a16="http://schemas.microsoft.com/office/drawing/2014/main" id="{AAEED639-679F-9548-9524-B00FFEC9279E}"/>
              </a:ext>
            </a:extLst>
          </p:cNvPr>
          <p:cNvSpPr>
            <a:spLocks noGrp="1"/>
          </p:cNvSpPr>
          <p:nvPr>
            <p:ph type="subTitle" idx="1"/>
          </p:nvPr>
        </p:nvSpPr>
        <p:spPr/>
        <p:txBody>
          <a:bodyPr/>
          <a:lstStyle/>
          <a:p>
            <a:r>
              <a:rPr lang="en-US" dirty="0"/>
              <a:t>TNR campaigns</a:t>
            </a:r>
          </a:p>
        </p:txBody>
      </p:sp>
    </p:spTree>
    <p:extLst>
      <p:ext uri="{BB962C8B-B14F-4D97-AF65-F5344CB8AC3E}">
        <p14:creationId xmlns:p14="http://schemas.microsoft.com/office/powerpoint/2010/main" val="335450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067C1-F17A-B04A-A07D-8E1977941AC4}"/>
              </a:ext>
            </a:extLst>
          </p:cNvPr>
          <p:cNvSpPr>
            <a:spLocks noGrp="1"/>
          </p:cNvSpPr>
          <p:nvPr>
            <p:ph type="ctrTitle"/>
          </p:nvPr>
        </p:nvSpPr>
        <p:spPr/>
        <p:txBody>
          <a:bodyPr>
            <a:normAutofit fontScale="90000"/>
          </a:bodyPr>
          <a:lstStyle/>
          <a:p>
            <a:r>
              <a:rPr lang="en-US" dirty="0"/>
              <a:t>What are the local barriers?</a:t>
            </a:r>
            <a:br>
              <a:rPr lang="en-US" dirty="0"/>
            </a:br>
            <a:endParaRPr lang="en-US" dirty="0"/>
          </a:p>
        </p:txBody>
      </p:sp>
      <p:pic>
        <p:nvPicPr>
          <p:cNvPr id="4" name="Picture 5">
            <a:extLst>
              <a:ext uri="{FF2B5EF4-FFF2-40B4-BE49-F238E27FC236}">
                <a16:creationId xmlns:a16="http://schemas.microsoft.com/office/drawing/2014/main" id="{D088903C-FFA7-8F46-B635-40BC3FFB39D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3175000"/>
            <a:ext cx="3296193" cy="3196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 name="Picture 5" descr="kh low res neutering">
            <a:extLst>
              <a:ext uri="{FF2B5EF4-FFF2-40B4-BE49-F238E27FC236}">
                <a16:creationId xmlns:a16="http://schemas.microsoft.com/office/drawing/2014/main" id="{08C4799B-F492-624F-8BB0-435A5554BB93}"/>
              </a:ext>
            </a:extLst>
          </p:cNvPr>
          <p:cNvPicPr>
            <a:picLocks noChangeAspect="1" noChangeArrowheads="1"/>
          </p:cNvPicPr>
          <p:nvPr/>
        </p:nvPicPr>
        <p:blipFill>
          <a:blip r:embed="rId3"/>
          <a:srcRect/>
          <a:stretch>
            <a:fillRect/>
          </a:stretch>
        </p:blipFill>
        <p:spPr bwMode="auto">
          <a:xfrm>
            <a:off x="405082" y="3164021"/>
            <a:ext cx="2604564" cy="3472752"/>
          </a:xfrm>
          <a:prstGeom prst="rect">
            <a:avLst/>
          </a:prstGeom>
          <a:noFill/>
          <a:ln w="9525">
            <a:noFill/>
            <a:miter lim="800000"/>
            <a:headEnd/>
            <a:tailEnd/>
          </a:ln>
        </p:spPr>
      </p:pic>
    </p:spTree>
    <p:extLst>
      <p:ext uri="{BB962C8B-B14F-4D97-AF65-F5344CB8AC3E}">
        <p14:creationId xmlns:p14="http://schemas.microsoft.com/office/powerpoint/2010/main" val="4189044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2F66999-D537-394E-A7D2-8279B045E183}"/>
              </a:ext>
            </a:extLst>
          </p:cNvPr>
          <p:cNvSpPr>
            <a:spLocks noGrp="1"/>
          </p:cNvSpPr>
          <p:nvPr>
            <p:ph type="pic" sz="quarter" idx="10"/>
          </p:nvPr>
        </p:nvSpPr>
        <p:spPr/>
      </p:sp>
      <p:sp>
        <p:nvSpPr>
          <p:cNvPr id="5" name="Text Placeholder 4">
            <a:extLst>
              <a:ext uri="{FF2B5EF4-FFF2-40B4-BE49-F238E27FC236}">
                <a16:creationId xmlns:a16="http://schemas.microsoft.com/office/drawing/2014/main" id="{9BCDC789-E7C2-A24C-A472-B2F0FAA3BBEA}"/>
              </a:ext>
            </a:extLst>
          </p:cNvPr>
          <p:cNvSpPr>
            <a:spLocks noGrp="1"/>
          </p:cNvSpPr>
          <p:nvPr>
            <p:ph type="body" sz="quarter" idx="16"/>
          </p:nvPr>
        </p:nvSpPr>
        <p:spPr>
          <a:xfrm>
            <a:off x="500742" y="1771650"/>
            <a:ext cx="4819401" cy="3729684"/>
          </a:xfrm>
        </p:spPr>
        <p:txBody>
          <a:bodyPr>
            <a:normAutofit/>
          </a:bodyPr>
          <a:lstStyle/>
          <a:p>
            <a:pPr marL="342900" indent="-342900">
              <a:buFont typeface="Arial" panose="020B0604020202020204" pitchFamily="34" charset="0"/>
              <a:buChar char="•"/>
            </a:pPr>
            <a:r>
              <a:rPr lang="en-US" sz="2000" dirty="0"/>
              <a:t>Euthanasia</a:t>
            </a:r>
          </a:p>
          <a:p>
            <a:pPr marL="342900" indent="-342900">
              <a:buFont typeface="Arial" panose="020B0604020202020204" pitchFamily="34" charset="0"/>
              <a:buChar char="•"/>
            </a:pPr>
            <a:r>
              <a:rPr lang="en-US" sz="2000" dirty="0"/>
              <a:t>Treatments – injury/illness</a:t>
            </a:r>
          </a:p>
          <a:p>
            <a:pPr marL="342900" indent="-342900">
              <a:buFont typeface="Arial" panose="020B0604020202020204" pitchFamily="34" charset="0"/>
              <a:buChar char="•"/>
            </a:pPr>
            <a:r>
              <a:rPr lang="en-US" sz="2000" dirty="0"/>
              <a:t>Pregnant animals</a:t>
            </a:r>
          </a:p>
          <a:p>
            <a:pPr marL="342900" indent="-342900">
              <a:buFont typeface="Arial" panose="020B0604020202020204" pitchFamily="34" charset="0"/>
              <a:buChar char="•"/>
            </a:pPr>
            <a:r>
              <a:rPr lang="en-US" sz="2000" dirty="0"/>
              <a:t>Preventative health care – Vac, testing, parasites</a:t>
            </a:r>
          </a:p>
          <a:p>
            <a:pPr marL="342900" indent="-342900">
              <a:buFont typeface="Arial" panose="020B0604020202020204" pitchFamily="34" charset="0"/>
              <a:buChar char="•"/>
            </a:pPr>
            <a:r>
              <a:rPr lang="en-US" sz="2000" dirty="0"/>
              <a:t>Age – how low will you go?</a:t>
            </a:r>
          </a:p>
          <a:p>
            <a:pPr marL="342900" indent="-342900">
              <a:buFont typeface="Arial" panose="020B0604020202020204" pitchFamily="34" charset="0"/>
              <a:buChar char="•"/>
            </a:pPr>
            <a:r>
              <a:rPr lang="en-US" sz="2000" dirty="0"/>
              <a:t>Permanent marking – tipping, tattoo etc. </a:t>
            </a:r>
          </a:p>
        </p:txBody>
      </p:sp>
      <p:sp>
        <p:nvSpPr>
          <p:cNvPr id="2" name="Subtitle 1">
            <a:extLst>
              <a:ext uri="{FF2B5EF4-FFF2-40B4-BE49-F238E27FC236}">
                <a16:creationId xmlns:a16="http://schemas.microsoft.com/office/drawing/2014/main" id="{C1920D07-5F37-2A40-A991-E55AD385F178}"/>
              </a:ext>
            </a:extLst>
          </p:cNvPr>
          <p:cNvSpPr>
            <a:spLocks noGrp="1"/>
          </p:cNvSpPr>
          <p:nvPr>
            <p:ph type="subTitle" idx="1"/>
          </p:nvPr>
        </p:nvSpPr>
        <p:spPr/>
        <p:txBody>
          <a:bodyPr>
            <a:normAutofit fontScale="92500"/>
          </a:bodyPr>
          <a:lstStyle/>
          <a:p>
            <a:r>
              <a:rPr lang="en-US" dirty="0"/>
              <a:t>Protocols – before you start</a:t>
            </a:r>
          </a:p>
        </p:txBody>
      </p:sp>
      <p:pic>
        <p:nvPicPr>
          <p:cNvPr id="3" name="Picture 5" descr="DSC02800">
            <a:extLst>
              <a:ext uri="{FF2B5EF4-FFF2-40B4-BE49-F238E27FC236}">
                <a16:creationId xmlns:a16="http://schemas.microsoft.com/office/drawing/2014/main" id="{14501B88-8A46-3A4E-97E9-B7C36BA335C5}"/>
              </a:ext>
            </a:extLst>
          </p:cNvPr>
          <p:cNvPicPr>
            <a:picLocks noChangeAspect="1" noChangeArrowheads="1"/>
          </p:cNvPicPr>
          <p:nvPr/>
        </p:nvPicPr>
        <p:blipFill rotWithShape="1">
          <a:blip r:embed="rId2"/>
          <a:srcRect t="-157" b="250"/>
          <a:stretch/>
        </p:blipFill>
        <p:spPr bwMode="auto">
          <a:xfrm>
            <a:off x="5320144" y="1404852"/>
            <a:ext cx="3659321" cy="4876182"/>
          </a:xfrm>
          <a:prstGeom prst="rect">
            <a:avLst/>
          </a:prstGeom>
          <a:noFill/>
          <a:ln w="9525">
            <a:noFill/>
            <a:miter lim="800000"/>
            <a:headEnd/>
            <a:tailEnd/>
          </a:ln>
        </p:spPr>
      </p:pic>
    </p:spTree>
    <p:extLst>
      <p:ext uri="{BB962C8B-B14F-4D97-AF65-F5344CB8AC3E}">
        <p14:creationId xmlns:p14="http://schemas.microsoft.com/office/powerpoint/2010/main" val="3993574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470E2C-2ECB-2140-8F03-BDC04476BC9E}"/>
              </a:ext>
            </a:extLst>
          </p:cNvPr>
          <p:cNvSpPr>
            <a:spLocks noGrp="1"/>
          </p:cNvSpPr>
          <p:nvPr>
            <p:ph type="subTitle" idx="1"/>
          </p:nvPr>
        </p:nvSpPr>
        <p:spPr/>
        <p:txBody>
          <a:bodyPr/>
          <a:lstStyle/>
          <a:p>
            <a:r>
              <a:rPr lang="en-US" dirty="0"/>
              <a:t>Treat ‘</a:t>
            </a:r>
            <a:r>
              <a:rPr lang="en-US" dirty="0" err="1"/>
              <a:t>em</a:t>
            </a:r>
            <a:r>
              <a:rPr lang="en-US" dirty="0"/>
              <a:t> or street ‘</a:t>
            </a:r>
            <a:r>
              <a:rPr lang="en-US" dirty="0" err="1"/>
              <a:t>em</a:t>
            </a:r>
            <a:r>
              <a:rPr lang="en-US" dirty="0"/>
              <a:t>?</a:t>
            </a:r>
          </a:p>
        </p:txBody>
      </p:sp>
      <p:pic>
        <p:nvPicPr>
          <p:cNvPr id="3" name="Picture 5" descr="Ian Front leg amp">
            <a:extLst>
              <a:ext uri="{FF2B5EF4-FFF2-40B4-BE49-F238E27FC236}">
                <a16:creationId xmlns:a16="http://schemas.microsoft.com/office/drawing/2014/main" id="{878921F5-18B9-2948-BAB8-1AECF1F59C4A}"/>
              </a:ext>
            </a:extLst>
          </p:cNvPr>
          <p:cNvPicPr>
            <a:picLocks noChangeAspect="1" noChangeArrowheads="1"/>
          </p:cNvPicPr>
          <p:nvPr/>
        </p:nvPicPr>
        <p:blipFill>
          <a:blip r:embed="rId2"/>
          <a:srcRect/>
          <a:stretch>
            <a:fillRect/>
          </a:stretch>
        </p:blipFill>
        <p:spPr bwMode="auto">
          <a:xfrm>
            <a:off x="701777" y="1463028"/>
            <a:ext cx="3587590" cy="2690692"/>
          </a:xfrm>
          <a:prstGeom prst="rect">
            <a:avLst/>
          </a:prstGeom>
          <a:noFill/>
          <a:ln w="9525">
            <a:noFill/>
            <a:miter lim="800000"/>
            <a:headEnd/>
            <a:tailEnd/>
          </a:ln>
        </p:spPr>
      </p:pic>
      <p:pic>
        <p:nvPicPr>
          <p:cNvPr id="5" name="Picture 6" descr="Ian feral with neck wounds">
            <a:extLst>
              <a:ext uri="{FF2B5EF4-FFF2-40B4-BE49-F238E27FC236}">
                <a16:creationId xmlns:a16="http://schemas.microsoft.com/office/drawing/2014/main" id="{A54F9AFA-DAF6-0844-BB43-99687CC9F13B}"/>
              </a:ext>
            </a:extLst>
          </p:cNvPr>
          <p:cNvPicPr>
            <a:picLocks noChangeAspect="1" noChangeArrowheads="1"/>
          </p:cNvPicPr>
          <p:nvPr/>
        </p:nvPicPr>
        <p:blipFill>
          <a:blip r:embed="rId3"/>
          <a:srcRect/>
          <a:stretch>
            <a:fillRect/>
          </a:stretch>
        </p:blipFill>
        <p:spPr bwMode="auto">
          <a:xfrm>
            <a:off x="468313" y="4049626"/>
            <a:ext cx="2977162" cy="2233699"/>
          </a:xfrm>
          <a:prstGeom prst="rect">
            <a:avLst/>
          </a:prstGeom>
          <a:noFill/>
          <a:ln w="9525">
            <a:noFill/>
            <a:miter lim="800000"/>
            <a:headEnd/>
            <a:tailEnd/>
          </a:ln>
        </p:spPr>
      </p:pic>
      <p:pic>
        <p:nvPicPr>
          <p:cNvPr id="6" name="Picture 4" descr="Ian Feral No Nose">
            <a:extLst>
              <a:ext uri="{FF2B5EF4-FFF2-40B4-BE49-F238E27FC236}">
                <a16:creationId xmlns:a16="http://schemas.microsoft.com/office/drawing/2014/main" id="{EC9D7170-7636-FD4F-A10B-E34BD8AC4218}"/>
              </a:ext>
            </a:extLst>
          </p:cNvPr>
          <p:cNvPicPr>
            <a:picLocks noChangeAspect="1" noChangeArrowheads="1"/>
          </p:cNvPicPr>
          <p:nvPr/>
        </p:nvPicPr>
        <p:blipFill>
          <a:blip r:embed="rId4"/>
          <a:srcRect/>
          <a:stretch>
            <a:fillRect/>
          </a:stretch>
        </p:blipFill>
        <p:spPr bwMode="auto">
          <a:xfrm>
            <a:off x="3678939" y="4127526"/>
            <a:ext cx="3179061" cy="2384296"/>
          </a:xfrm>
          <a:prstGeom prst="rect">
            <a:avLst/>
          </a:prstGeom>
          <a:noFill/>
          <a:ln w="9525">
            <a:noFill/>
            <a:miter lim="800000"/>
            <a:headEnd/>
            <a:tailEnd/>
          </a:ln>
        </p:spPr>
      </p:pic>
      <p:sp>
        <p:nvSpPr>
          <p:cNvPr id="7" name="Rectangle 6">
            <a:extLst>
              <a:ext uri="{FF2B5EF4-FFF2-40B4-BE49-F238E27FC236}">
                <a16:creationId xmlns:a16="http://schemas.microsoft.com/office/drawing/2014/main" id="{F5E9B9F6-AAAE-964E-85B7-A84E05310245}"/>
              </a:ext>
            </a:extLst>
          </p:cNvPr>
          <p:cNvSpPr/>
          <p:nvPr/>
        </p:nvSpPr>
        <p:spPr>
          <a:xfrm>
            <a:off x="4405745" y="1464423"/>
            <a:ext cx="4738255" cy="2343590"/>
          </a:xfrm>
          <a:prstGeom prst="rect">
            <a:avLst/>
          </a:prstGeom>
        </p:spPr>
        <p:txBody>
          <a:bodyPr wrap="square">
            <a:spAutoFit/>
          </a:bodyPr>
          <a:lstStyle/>
          <a:p>
            <a:pPr marL="285750" indent="-285750">
              <a:lnSpc>
                <a:spcPct val="150000"/>
              </a:lnSpc>
              <a:buFont typeface="Arial" panose="020B0604020202020204" pitchFamily="34" charset="0"/>
              <a:buChar char="•"/>
            </a:pPr>
            <a:r>
              <a:rPr lang="en-GB" altLang="en-US" sz="2000" dirty="0">
                <a:solidFill>
                  <a:srgbClr val="002F34"/>
                </a:solidFill>
              </a:rPr>
              <a:t>What is the welfare outcome for the animal?</a:t>
            </a:r>
          </a:p>
          <a:p>
            <a:pPr marL="285750" indent="-285750">
              <a:lnSpc>
                <a:spcPct val="150000"/>
              </a:lnSpc>
              <a:buFont typeface="Arial" panose="020B0604020202020204" pitchFamily="34" charset="0"/>
              <a:buChar char="•"/>
            </a:pPr>
            <a:r>
              <a:rPr lang="en-GB" altLang="en-US" sz="2000" dirty="0">
                <a:solidFill>
                  <a:srgbClr val="002F34"/>
                </a:solidFill>
              </a:rPr>
              <a:t>What does the vet say?</a:t>
            </a:r>
          </a:p>
          <a:p>
            <a:pPr marL="285750" indent="-285750">
              <a:lnSpc>
                <a:spcPct val="150000"/>
              </a:lnSpc>
              <a:buFont typeface="Arial" panose="020B0604020202020204" pitchFamily="34" charset="0"/>
              <a:buChar char="•"/>
            </a:pPr>
            <a:r>
              <a:rPr lang="en-GB" altLang="en-US" sz="2000" dirty="0">
                <a:solidFill>
                  <a:srgbClr val="002F34"/>
                </a:solidFill>
              </a:rPr>
              <a:t>How long is too long for recovery to keep in captivity to recover?</a:t>
            </a:r>
          </a:p>
        </p:txBody>
      </p:sp>
    </p:spTree>
    <p:extLst>
      <p:ext uri="{BB962C8B-B14F-4D97-AF65-F5344CB8AC3E}">
        <p14:creationId xmlns:p14="http://schemas.microsoft.com/office/powerpoint/2010/main" val="1292927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A8BE81D-AB5D-594A-9478-980CA8020CC9}"/>
              </a:ext>
            </a:extLst>
          </p:cNvPr>
          <p:cNvSpPr>
            <a:spLocks noGrp="1"/>
          </p:cNvSpPr>
          <p:nvPr>
            <p:ph type="body" sz="quarter" idx="16"/>
          </p:nvPr>
        </p:nvSpPr>
        <p:spPr>
          <a:xfrm>
            <a:off x="500743" y="1771650"/>
            <a:ext cx="8121764" cy="3729684"/>
          </a:xfrm>
        </p:spPr>
        <p:txBody>
          <a:bodyPr>
            <a:normAutofit/>
          </a:bodyPr>
          <a:lstStyle/>
          <a:p>
            <a:pPr marL="342900" indent="-342900" algn="l">
              <a:buFont typeface="Arial" panose="020B0604020202020204" pitchFamily="34" charset="0"/>
              <a:buChar char="•"/>
            </a:pPr>
            <a:r>
              <a:rPr lang="en-US" sz="2000" dirty="0"/>
              <a:t>Owned – before sexual maturity (cats yes, dogs debatable)</a:t>
            </a:r>
          </a:p>
          <a:p>
            <a:pPr marL="342900" indent="-342900" algn="l">
              <a:buFont typeface="Arial" panose="020B0604020202020204" pitchFamily="34" charset="0"/>
              <a:buChar char="•"/>
            </a:pPr>
            <a:r>
              <a:rPr lang="en-US" sz="2000" dirty="0"/>
              <a:t>Un-owned – do EVERYTHING</a:t>
            </a:r>
          </a:p>
          <a:p>
            <a:pPr marL="685800" lvl="1" indent="-342900">
              <a:buFont typeface="Arial" panose="020B0604020202020204" pitchFamily="34" charset="0"/>
              <a:buChar char="•"/>
            </a:pPr>
            <a:r>
              <a:rPr lang="en-US" sz="2000" dirty="0"/>
              <a:t>If adopted – there will always be owners that don’t come back</a:t>
            </a:r>
          </a:p>
          <a:p>
            <a:pPr marL="685800" lvl="1" indent="-342900">
              <a:buFont typeface="Arial" panose="020B0604020202020204" pitchFamily="34" charset="0"/>
              <a:buChar char="•"/>
            </a:pPr>
            <a:r>
              <a:rPr lang="en-US" sz="2000" dirty="0"/>
              <a:t>TNR – you won’t get a second chance</a:t>
            </a:r>
          </a:p>
        </p:txBody>
      </p:sp>
      <p:sp>
        <p:nvSpPr>
          <p:cNvPr id="2" name="Subtitle 1">
            <a:extLst>
              <a:ext uri="{FF2B5EF4-FFF2-40B4-BE49-F238E27FC236}">
                <a16:creationId xmlns:a16="http://schemas.microsoft.com/office/drawing/2014/main" id="{DBD1863F-7AFF-B443-80EB-F7AFD6C1D453}"/>
              </a:ext>
            </a:extLst>
          </p:cNvPr>
          <p:cNvSpPr>
            <a:spLocks noGrp="1"/>
          </p:cNvSpPr>
          <p:nvPr>
            <p:ph type="subTitle" idx="1"/>
          </p:nvPr>
        </p:nvSpPr>
        <p:spPr/>
        <p:txBody>
          <a:bodyPr/>
          <a:lstStyle/>
          <a:p>
            <a:r>
              <a:rPr lang="en-US" dirty="0"/>
              <a:t>Age of Neutering</a:t>
            </a:r>
          </a:p>
        </p:txBody>
      </p:sp>
      <p:pic>
        <p:nvPicPr>
          <p:cNvPr id="8" name="Picture 7">
            <a:extLst>
              <a:ext uri="{FF2B5EF4-FFF2-40B4-BE49-F238E27FC236}">
                <a16:creationId xmlns:a16="http://schemas.microsoft.com/office/drawing/2014/main" id="{50721B0C-0485-FA43-BA62-196F258D22B6}"/>
              </a:ext>
            </a:extLst>
          </p:cNvPr>
          <p:cNvPicPr>
            <a:picLocks noChangeAspect="1"/>
          </p:cNvPicPr>
          <p:nvPr/>
        </p:nvPicPr>
        <p:blipFill>
          <a:blip r:embed="rId2"/>
          <a:stretch>
            <a:fillRect/>
          </a:stretch>
        </p:blipFill>
        <p:spPr>
          <a:xfrm>
            <a:off x="3330862" y="3897107"/>
            <a:ext cx="5524500" cy="2781300"/>
          </a:xfrm>
          <a:prstGeom prst="rect">
            <a:avLst/>
          </a:prstGeom>
        </p:spPr>
      </p:pic>
    </p:spTree>
    <p:extLst>
      <p:ext uri="{BB962C8B-B14F-4D97-AF65-F5344CB8AC3E}">
        <p14:creationId xmlns:p14="http://schemas.microsoft.com/office/powerpoint/2010/main" val="1745226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30DF0-7074-9348-9281-FD6DFEE913F1}"/>
              </a:ext>
            </a:extLst>
          </p:cNvPr>
          <p:cNvSpPr>
            <a:spLocks noGrp="1"/>
          </p:cNvSpPr>
          <p:nvPr>
            <p:ph type="body" sz="quarter" idx="16"/>
          </p:nvPr>
        </p:nvSpPr>
        <p:spPr>
          <a:xfrm>
            <a:off x="86635" y="1945178"/>
            <a:ext cx="4937759" cy="3940232"/>
          </a:xfrm>
        </p:spPr>
        <p:txBody>
          <a:bodyPr>
            <a:normAutofit/>
          </a:bodyPr>
          <a:lstStyle/>
          <a:p>
            <a:pPr marL="738900" lvl="1" indent="-342900">
              <a:lnSpc>
                <a:spcPct val="80000"/>
              </a:lnSpc>
              <a:spcBef>
                <a:spcPts val="1778"/>
              </a:spcBef>
              <a:buFont typeface="Arial"/>
              <a:buChar char="•"/>
            </a:pPr>
            <a:r>
              <a:rPr lang="en-US" sz="2000" dirty="0"/>
              <a:t>Neutered prior to rehoming </a:t>
            </a:r>
          </a:p>
          <a:p>
            <a:pPr marL="738900" lvl="1" indent="-342900">
              <a:lnSpc>
                <a:spcPct val="80000"/>
              </a:lnSpc>
              <a:spcBef>
                <a:spcPts val="1778"/>
              </a:spcBef>
              <a:buFont typeface="Arial"/>
              <a:buChar char="•"/>
            </a:pPr>
            <a:r>
              <a:rPr lang="en-US" sz="2000" dirty="0"/>
              <a:t>Good when poor owner compliance</a:t>
            </a:r>
          </a:p>
          <a:p>
            <a:pPr marL="738900" lvl="1" indent="-342900">
              <a:lnSpc>
                <a:spcPct val="80000"/>
              </a:lnSpc>
              <a:spcBef>
                <a:spcPts val="1778"/>
              </a:spcBef>
              <a:buFont typeface="Arial"/>
              <a:buChar char="•"/>
            </a:pPr>
            <a:r>
              <a:rPr lang="en-US" sz="2000" dirty="0"/>
              <a:t>Reduces population faster</a:t>
            </a:r>
          </a:p>
          <a:p>
            <a:pPr marL="738900" lvl="1" indent="-342900">
              <a:lnSpc>
                <a:spcPct val="80000"/>
              </a:lnSpc>
              <a:spcBef>
                <a:spcPts val="1778"/>
              </a:spcBef>
              <a:buFont typeface="Arial"/>
              <a:buChar char="•"/>
            </a:pPr>
            <a:r>
              <a:rPr lang="en-US" sz="2000" dirty="0"/>
              <a:t>Avoids the need to recapture </a:t>
            </a:r>
          </a:p>
          <a:p>
            <a:pPr marL="738900" lvl="1" indent="-342900">
              <a:lnSpc>
                <a:spcPct val="80000"/>
              </a:lnSpc>
              <a:spcBef>
                <a:spcPts val="2433"/>
              </a:spcBef>
              <a:buFont typeface="Arial"/>
              <a:buChar char="•"/>
            </a:pPr>
            <a:r>
              <a:rPr lang="en-US" sz="2000" dirty="0"/>
              <a:t>Can do whole litters </a:t>
            </a:r>
          </a:p>
          <a:p>
            <a:pPr marL="738900" lvl="1" indent="-342900">
              <a:spcBef>
                <a:spcPts val="2433"/>
              </a:spcBef>
              <a:buFont typeface="Arial"/>
              <a:buChar char="•"/>
            </a:pPr>
            <a:r>
              <a:rPr lang="en-US" sz="2000" dirty="0"/>
              <a:t>Reduce stress</a:t>
            </a:r>
          </a:p>
          <a:p>
            <a:pPr marL="738900" lvl="1" indent="-342900">
              <a:lnSpc>
                <a:spcPct val="80000"/>
              </a:lnSpc>
              <a:spcBef>
                <a:spcPts val="1778"/>
              </a:spcBef>
              <a:buFont typeface="Arial"/>
              <a:buChar char="•"/>
            </a:pPr>
            <a:endParaRPr lang="en-US" sz="2000" dirty="0"/>
          </a:p>
          <a:p>
            <a:endParaRPr lang="en-US" sz="2000" dirty="0"/>
          </a:p>
        </p:txBody>
      </p:sp>
      <p:sp>
        <p:nvSpPr>
          <p:cNvPr id="3" name="Subtitle 2">
            <a:extLst>
              <a:ext uri="{FF2B5EF4-FFF2-40B4-BE49-F238E27FC236}">
                <a16:creationId xmlns:a16="http://schemas.microsoft.com/office/drawing/2014/main" id="{2C5959D8-328F-B947-A068-D47CEF855A58}"/>
              </a:ext>
            </a:extLst>
          </p:cNvPr>
          <p:cNvSpPr>
            <a:spLocks noGrp="1"/>
          </p:cNvSpPr>
          <p:nvPr>
            <p:ph type="subTitle" idx="1"/>
          </p:nvPr>
        </p:nvSpPr>
        <p:spPr/>
        <p:txBody>
          <a:bodyPr>
            <a:normAutofit fontScale="62500" lnSpcReduction="20000"/>
          </a:bodyPr>
          <a:lstStyle/>
          <a:p>
            <a:r>
              <a:rPr lang="en-US" dirty="0"/>
              <a:t>Advantages of neutering younger animals</a:t>
            </a:r>
          </a:p>
        </p:txBody>
      </p:sp>
      <p:pic>
        <p:nvPicPr>
          <p:cNvPr id="5" name="Picture 3">
            <a:extLst>
              <a:ext uri="{FF2B5EF4-FFF2-40B4-BE49-F238E27FC236}">
                <a16:creationId xmlns:a16="http://schemas.microsoft.com/office/drawing/2014/main" id="{C1F0E838-1053-4B4C-93E3-173BBF8A8144}"/>
              </a:ext>
            </a:extLst>
          </p:cNvPr>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5221537" y="1661326"/>
            <a:ext cx="3639830" cy="4859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Tree>
    <p:extLst>
      <p:ext uri="{BB962C8B-B14F-4D97-AF65-F5344CB8AC3E}">
        <p14:creationId xmlns:p14="http://schemas.microsoft.com/office/powerpoint/2010/main" val="2557855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F4E1AA-AE4C-8C42-8C3E-7B6E58C14AC6}"/>
              </a:ext>
            </a:extLst>
          </p:cNvPr>
          <p:cNvSpPr>
            <a:spLocks noGrp="1"/>
          </p:cNvSpPr>
          <p:nvPr>
            <p:ph type="body" sz="quarter" idx="16"/>
          </p:nvPr>
        </p:nvSpPr>
        <p:spPr>
          <a:xfrm>
            <a:off x="190169" y="1573105"/>
            <a:ext cx="4407576" cy="4996650"/>
          </a:xfrm>
        </p:spPr>
        <p:txBody>
          <a:bodyPr>
            <a:noAutofit/>
          </a:bodyPr>
          <a:lstStyle/>
          <a:p>
            <a:pPr marL="342900" indent="-342900">
              <a:buFont typeface="Arial" panose="020B0604020202020204" pitchFamily="34" charset="0"/>
              <a:buChar char="•"/>
            </a:pPr>
            <a:r>
              <a:rPr lang="en-US" sz="2000" dirty="0"/>
              <a:t>Faster</a:t>
            </a:r>
          </a:p>
          <a:p>
            <a:pPr marL="342900" indent="-342900">
              <a:buFont typeface="Arial" panose="020B0604020202020204" pitchFamily="34" charset="0"/>
              <a:buChar char="•"/>
            </a:pPr>
            <a:r>
              <a:rPr lang="en-US" sz="2000" dirty="0"/>
              <a:t>Easier</a:t>
            </a:r>
          </a:p>
          <a:p>
            <a:pPr marL="342900" indent="-342900">
              <a:buFont typeface="Arial" panose="020B0604020202020204" pitchFamily="34" charset="0"/>
              <a:buChar char="•"/>
            </a:pPr>
            <a:r>
              <a:rPr lang="en-US" sz="2000" dirty="0"/>
              <a:t>Not pregnant or on heat</a:t>
            </a:r>
          </a:p>
          <a:p>
            <a:pPr marL="342900" indent="-342900">
              <a:buFont typeface="Arial" panose="020B0604020202020204" pitchFamily="34" charset="0"/>
              <a:buChar char="•"/>
            </a:pPr>
            <a:r>
              <a:rPr lang="en-US" sz="2000" dirty="0"/>
              <a:t>Each surgery the same</a:t>
            </a:r>
          </a:p>
          <a:p>
            <a:pPr marL="342900" indent="-342900">
              <a:buFont typeface="Arial" panose="020B0604020202020204" pitchFamily="34" charset="0"/>
              <a:buChar char="•"/>
            </a:pPr>
            <a:r>
              <a:rPr lang="en-US" sz="2000" dirty="0"/>
              <a:t>Tiny wounds – quick healing</a:t>
            </a:r>
          </a:p>
          <a:p>
            <a:pPr marL="342900" indent="-342900">
              <a:buFont typeface="Arial" panose="020B0604020202020204" pitchFamily="34" charset="0"/>
              <a:buChar char="•"/>
            </a:pPr>
            <a:r>
              <a:rPr lang="en-US" sz="2000" dirty="0"/>
              <a:t>Don’t bleed much</a:t>
            </a:r>
          </a:p>
          <a:p>
            <a:pPr marL="342900" indent="-342900">
              <a:buFont typeface="Arial" panose="020B0604020202020204" pitchFamily="34" charset="0"/>
              <a:buChar char="•"/>
            </a:pPr>
            <a:r>
              <a:rPr lang="en-US" sz="2000" dirty="0"/>
              <a:t>NO FAT!!!!!</a:t>
            </a:r>
          </a:p>
          <a:p>
            <a:pPr marL="342900" indent="-342900">
              <a:buFont typeface="Arial" panose="020B0604020202020204" pitchFamily="34" charset="0"/>
              <a:buChar char="•"/>
            </a:pPr>
            <a:r>
              <a:rPr lang="en-US" sz="2000" dirty="0"/>
              <a:t>Cheaper (less drugs)</a:t>
            </a:r>
          </a:p>
          <a:p>
            <a:pPr marL="342900" indent="-342900">
              <a:buFont typeface="Arial" panose="020B0604020202020204" pitchFamily="34" charset="0"/>
              <a:buChar char="•"/>
            </a:pPr>
            <a:r>
              <a:rPr lang="en-US" sz="2000" dirty="0"/>
              <a:t>FAST recovery</a:t>
            </a:r>
          </a:p>
          <a:p>
            <a:pPr marL="342900" indent="-342900">
              <a:buFont typeface="Arial" panose="020B0604020202020204" pitchFamily="34" charset="0"/>
              <a:buChar char="•"/>
            </a:pPr>
            <a:r>
              <a:rPr lang="en-US" sz="2000" dirty="0"/>
              <a:t>No pyometras, mammary </a:t>
            </a:r>
            <a:r>
              <a:rPr lang="en-US" sz="2000" dirty="0" err="1"/>
              <a:t>tumours</a:t>
            </a:r>
            <a:r>
              <a:rPr lang="en-US" sz="2000" dirty="0"/>
              <a:t>, mammary hyperplasia</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Subtitle 2">
            <a:extLst>
              <a:ext uri="{FF2B5EF4-FFF2-40B4-BE49-F238E27FC236}">
                <a16:creationId xmlns:a16="http://schemas.microsoft.com/office/drawing/2014/main" id="{B08F9005-6970-0D47-B4FC-AB5BC2DEB3C4}"/>
              </a:ext>
            </a:extLst>
          </p:cNvPr>
          <p:cNvSpPr>
            <a:spLocks noGrp="1"/>
          </p:cNvSpPr>
          <p:nvPr>
            <p:ph type="subTitle" idx="1"/>
          </p:nvPr>
        </p:nvSpPr>
        <p:spPr/>
        <p:txBody>
          <a:bodyPr>
            <a:normAutofit fontScale="70000" lnSpcReduction="20000"/>
          </a:bodyPr>
          <a:lstStyle/>
          <a:p>
            <a:r>
              <a:rPr lang="en-US" dirty="0" err="1"/>
              <a:t>Vetty</a:t>
            </a:r>
            <a:r>
              <a:rPr lang="en-US" dirty="0"/>
              <a:t> reasons to neuter younger….</a:t>
            </a:r>
          </a:p>
        </p:txBody>
      </p:sp>
      <p:pic>
        <p:nvPicPr>
          <p:cNvPr id="5" name="Content Placeholder 4">
            <a:extLst>
              <a:ext uri="{FF2B5EF4-FFF2-40B4-BE49-F238E27FC236}">
                <a16:creationId xmlns:a16="http://schemas.microsoft.com/office/drawing/2014/main" id="{F77B1736-5D79-BB4C-BF7F-C685F9D6E5DB}"/>
              </a:ext>
            </a:extLst>
          </p:cNvPr>
          <p:cNvPicPr>
            <a:picLocks noGrp="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5084344" y="1357143"/>
            <a:ext cx="3679101" cy="271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6" name="Picture 3">
            <a:extLst>
              <a:ext uri="{FF2B5EF4-FFF2-40B4-BE49-F238E27FC236}">
                <a16:creationId xmlns:a16="http://schemas.microsoft.com/office/drawing/2014/main" id="{FEA6AE69-4E57-5648-9B4E-85D8C8D80AD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344" y="4061287"/>
            <a:ext cx="3679101" cy="271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Tree>
    <p:extLst>
      <p:ext uri="{BB962C8B-B14F-4D97-AF65-F5344CB8AC3E}">
        <p14:creationId xmlns:p14="http://schemas.microsoft.com/office/powerpoint/2010/main" val="1119284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0E33C0E-B6AA-3949-8B27-512E4CBDAE5B}"/>
              </a:ext>
            </a:extLst>
          </p:cNvPr>
          <p:cNvSpPr>
            <a:spLocks noGrp="1"/>
          </p:cNvSpPr>
          <p:nvPr>
            <p:ph type="subTitle" idx="1"/>
          </p:nvPr>
        </p:nvSpPr>
        <p:spPr/>
        <p:txBody>
          <a:bodyPr/>
          <a:lstStyle/>
          <a:p>
            <a:r>
              <a:rPr lang="en-US" dirty="0"/>
              <a:t>But wait – isn’t it risky?</a:t>
            </a:r>
          </a:p>
        </p:txBody>
      </p:sp>
      <p:pic>
        <p:nvPicPr>
          <p:cNvPr id="3" name="Picture 3">
            <a:extLst>
              <a:ext uri="{FF2B5EF4-FFF2-40B4-BE49-F238E27FC236}">
                <a16:creationId xmlns:a16="http://schemas.microsoft.com/office/drawing/2014/main" id="{54F19CCA-8478-1940-A1F1-D84D0A498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201" y="1383139"/>
            <a:ext cx="3583540" cy="5313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 name="TextBox 3">
            <a:extLst>
              <a:ext uri="{FF2B5EF4-FFF2-40B4-BE49-F238E27FC236}">
                <a16:creationId xmlns:a16="http://schemas.microsoft.com/office/drawing/2014/main" id="{ABE307B8-3917-7A4F-B067-6BA982170DE7}"/>
              </a:ext>
            </a:extLst>
          </p:cNvPr>
          <p:cNvSpPr txBox="1"/>
          <p:nvPr/>
        </p:nvSpPr>
        <p:spPr>
          <a:xfrm>
            <a:off x="161259" y="1778923"/>
            <a:ext cx="5317481" cy="461665"/>
          </a:xfrm>
          <a:prstGeom prst="rect">
            <a:avLst/>
          </a:prstGeom>
          <a:noFill/>
        </p:spPr>
        <p:txBody>
          <a:bodyPr wrap="none" rtlCol="0">
            <a:spAutoFit/>
          </a:bodyPr>
          <a:lstStyle/>
          <a:p>
            <a:r>
              <a:rPr lang="en-US" sz="2400" dirty="0"/>
              <a:t>What do you think the risks might be?</a:t>
            </a:r>
          </a:p>
        </p:txBody>
      </p:sp>
      <p:pic>
        <p:nvPicPr>
          <p:cNvPr id="5" name="Picture Placeholder 4" descr="youngest neutered in Kefalonia.JPG">
            <a:extLst>
              <a:ext uri="{FF2B5EF4-FFF2-40B4-BE49-F238E27FC236}">
                <a16:creationId xmlns:a16="http://schemas.microsoft.com/office/drawing/2014/main" id="{AA059C11-8DE8-4842-A07D-E8E4A08BB9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55" t="29936" r="18716" b="16956"/>
          <a:stretch/>
        </p:blipFill>
        <p:spPr>
          <a:xfrm>
            <a:off x="988460" y="3229185"/>
            <a:ext cx="3583540" cy="2327565"/>
          </a:xfrm>
          <a:prstGeom prst="rect">
            <a:avLst/>
          </a:prstGeom>
        </p:spPr>
      </p:pic>
    </p:spTree>
    <p:extLst>
      <p:ext uri="{BB962C8B-B14F-4D97-AF65-F5344CB8AC3E}">
        <p14:creationId xmlns:p14="http://schemas.microsoft.com/office/powerpoint/2010/main" val="3503991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0E33C0E-B6AA-3949-8B27-512E4CBDAE5B}"/>
              </a:ext>
            </a:extLst>
          </p:cNvPr>
          <p:cNvSpPr>
            <a:spLocks noGrp="1"/>
          </p:cNvSpPr>
          <p:nvPr>
            <p:ph type="subTitle" idx="1"/>
          </p:nvPr>
        </p:nvSpPr>
        <p:spPr/>
        <p:txBody>
          <a:bodyPr/>
          <a:lstStyle/>
          <a:p>
            <a:r>
              <a:rPr lang="en-US" dirty="0"/>
              <a:t>But wait – isn’t it risky?</a:t>
            </a:r>
          </a:p>
        </p:txBody>
      </p:sp>
      <p:pic>
        <p:nvPicPr>
          <p:cNvPr id="3" name="Picture 3">
            <a:extLst>
              <a:ext uri="{FF2B5EF4-FFF2-40B4-BE49-F238E27FC236}">
                <a16:creationId xmlns:a16="http://schemas.microsoft.com/office/drawing/2014/main" id="{54F19CCA-8478-1940-A1F1-D84D0A498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201" y="1383139"/>
            <a:ext cx="3583540" cy="5313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4" name="TextBox 3">
            <a:extLst>
              <a:ext uri="{FF2B5EF4-FFF2-40B4-BE49-F238E27FC236}">
                <a16:creationId xmlns:a16="http://schemas.microsoft.com/office/drawing/2014/main" id="{ABE307B8-3917-7A4F-B067-6BA982170DE7}"/>
              </a:ext>
            </a:extLst>
          </p:cNvPr>
          <p:cNvSpPr txBox="1"/>
          <p:nvPr/>
        </p:nvSpPr>
        <p:spPr>
          <a:xfrm>
            <a:off x="161259" y="1778923"/>
            <a:ext cx="5317481" cy="461665"/>
          </a:xfrm>
          <a:prstGeom prst="rect">
            <a:avLst/>
          </a:prstGeom>
          <a:noFill/>
        </p:spPr>
        <p:txBody>
          <a:bodyPr wrap="none" rtlCol="0">
            <a:spAutoFit/>
          </a:bodyPr>
          <a:lstStyle/>
          <a:p>
            <a:r>
              <a:rPr lang="en-US" sz="2400" dirty="0"/>
              <a:t>What do you think the risks might be?</a:t>
            </a:r>
          </a:p>
        </p:txBody>
      </p:sp>
      <p:sp>
        <p:nvSpPr>
          <p:cNvPr id="6" name="Rectangle 5">
            <a:extLst>
              <a:ext uri="{FF2B5EF4-FFF2-40B4-BE49-F238E27FC236}">
                <a16:creationId xmlns:a16="http://schemas.microsoft.com/office/drawing/2014/main" id="{ADE9B36D-B921-954A-942A-5F1A9642D1A7}"/>
              </a:ext>
            </a:extLst>
          </p:cNvPr>
          <p:cNvSpPr/>
          <p:nvPr/>
        </p:nvSpPr>
        <p:spPr>
          <a:xfrm>
            <a:off x="784798" y="2875996"/>
            <a:ext cx="3787202" cy="1420325"/>
          </a:xfrm>
          <a:prstGeom prst="rect">
            <a:avLst/>
          </a:prstGeom>
        </p:spPr>
        <p:txBody>
          <a:bodyPr wrap="square">
            <a:spAutoFit/>
          </a:bodyPr>
          <a:lstStyle/>
          <a:p>
            <a:pPr>
              <a:lnSpc>
                <a:spcPct val="150000"/>
              </a:lnSpc>
            </a:pPr>
            <a:r>
              <a:rPr lang="en-US" sz="2000" i="1" dirty="0"/>
              <a:t>‘They’re just babies’</a:t>
            </a:r>
          </a:p>
          <a:p>
            <a:pPr>
              <a:lnSpc>
                <a:spcPct val="150000"/>
              </a:lnSpc>
            </a:pPr>
            <a:r>
              <a:rPr lang="en-US" sz="2000" i="1" dirty="0"/>
              <a:t>‘Surgery/anesthetic is too risky’</a:t>
            </a:r>
          </a:p>
          <a:p>
            <a:pPr>
              <a:lnSpc>
                <a:spcPct val="150000"/>
              </a:lnSpc>
            </a:pPr>
            <a:r>
              <a:rPr lang="en-US" sz="2000" i="1" dirty="0"/>
              <a:t>‘It’ll stunt their growth’</a:t>
            </a:r>
          </a:p>
        </p:txBody>
      </p:sp>
    </p:spTree>
    <p:extLst>
      <p:ext uri="{BB962C8B-B14F-4D97-AF65-F5344CB8AC3E}">
        <p14:creationId xmlns:p14="http://schemas.microsoft.com/office/powerpoint/2010/main" val="19602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160E2BD-6B29-2A48-B82D-4187A4D9A330}"/>
              </a:ext>
            </a:extLst>
          </p:cNvPr>
          <p:cNvSpPr>
            <a:spLocks noGrp="1"/>
          </p:cNvSpPr>
          <p:nvPr>
            <p:ph type="subTitle" idx="1"/>
          </p:nvPr>
        </p:nvSpPr>
        <p:spPr/>
        <p:txBody>
          <a:bodyPr>
            <a:normAutofit fontScale="62500" lnSpcReduction="20000"/>
          </a:bodyPr>
          <a:lstStyle/>
          <a:p>
            <a:r>
              <a:rPr lang="en-US" dirty="0"/>
              <a:t>Feline Pre-pubertal neutering - evidence</a:t>
            </a:r>
          </a:p>
        </p:txBody>
      </p:sp>
      <p:sp>
        <p:nvSpPr>
          <p:cNvPr id="3" name="Rectangle 2">
            <a:extLst>
              <a:ext uri="{FF2B5EF4-FFF2-40B4-BE49-F238E27FC236}">
                <a16:creationId xmlns:a16="http://schemas.microsoft.com/office/drawing/2014/main" id="{FE407321-0531-8947-B60C-A52BB41C7B49}"/>
              </a:ext>
            </a:extLst>
          </p:cNvPr>
          <p:cNvSpPr/>
          <p:nvPr/>
        </p:nvSpPr>
        <p:spPr>
          <a:xfrm>
            <a:off x="187546" y="1601451"/>
            <a:ext cx="9107241" cy="2086725"/>
          </a:xfrm>
          <a:prstGeom prst="rect">
            <a:avLst/>
          </a:prstGeom>
        </p:spPr>
        <p:txBody>
          <a:bodyPr wrap="square">
            <a:spAutoFit/>
          </a:bodyPr>
          <a:lstStyle/>
          <a:p>
            <a:pPr marL="691371" lvl="1" indent="-342900">
              <a:lnSpc>
                <a:spcPct val="90000"/>
              </a:lnSpc>
              <a:buFont typeface="Arial"/>
              <a:buChar char="•"/>
            </a:pPr>
            <a:r>
              <a:rPr lang="en-US" sz="2400" dirty="0"/>
              <a:t>No evidence of developmental or </a:t>
            </a:r>
            <a:r>
              <a:rPr lang="en-US" sz="2400" dirty="0" err="1"/>
              <a:t>behavioural</a:t>
            </a:r>
            <a:r>
              <a:rPr lang="en-US" sz="2400" dirty="0"/>
              <a:t> probs. </a:t>
            </a:r>
          </a:p>
          <a:p>
            <a:pPr marL="691371" lvl="1" indent="-342900">
              <a:lnSpc>
                <a:spcPct val="90000"/>
              </a:lnSpc>
              <a:buFont typeface="Arial"/>
              <a:buChar char="•"/>
            </a:pPr>
            <a:r>
              <a:rPr lang="en-US" sz="2400" dirty="0"/>
              <a:t>New drugs mean GA risk limited</a:t>
            </a:r>
          </a:p>
          <a:p>
            <a:pPr marL="691371" lvl="1" indent="-342900">
              <a:lnSpc>
                <a:spcPct val="90000"/>
              </a:lnSpc>
              <a:buFont typeface="Arial"/>
              <a:buChar char="•"/>
            </a:pPr>
            <a:r>
              <a:rPr lang="en-US" sz="2400" dirty="0"/>
              <a:t>Surgery risk – </a:t>
            </a:r>
            <a:r>
              <a:rPr lang="en-GB" sz="2400" dirty="0"/>
              <a:t>safest surgery is one you’re familiar with</a:t>
            </a:r>
            <a:endParaRPr lang="en-US" sz="2400" dirty="0"/>
          </a:p>
          <a:p>
            <a:pPr marL="691371" lvl="1" indent="-342900">
              <a:lnSpc>
                <a:spcPct val="90000"/>
              </a:lnSpc>
              <a:buFont typeface="Arial"/>
              <a:buChar char="•"/>
            </a:pPr>
            <a:r>
              <a:rPr lang="en-US" sz="2400" dirty="0"/>
              <a:t>Growth plates</a:t>
            </a:r>
          </a:p>
          <a:p>
            <a:pPr marL="691371" lvl="1" indent="-342900">
              <a:lnSpc>
                <a:spcPct val="90000"/>
              </a:lnSpc>
              <a:buFont typeface="Arial"/>
              <a:buChar char="•"/>
            </a:pPr>
            <a:r>
              <a:rPr lang="en-US" sz="2400" dirty="0"/>
              <a:t>Urethral diameter</a:t>
            </a:r>
          </a:p>
          <a:p>
            <a:pPr marL="342900" indent="-342900">
              <a:lnSpc>
                <a:spcPct val="90000"/>
              </a:lnSpc>
              <a:buFont typeface="Arial"/>
              <a:buChar char="•"/>
            </a:pPr>
            <a:endParaRPr lang="en-US" sz="2400" dirty="0"/>
          </a:p>
        </p:txBody>
      </p:sp>
      <p:pic>
        <p:nvPicPr>
          <p:cNvPr id="5" name="Picture 4" descr="A screenshot of a cell phone&#10;&#10;Description automatically generated">
            <a:extLst>
              <a:ext uri="{FF2B5EF4-FFF2-40B4-BE49-F238E27FC236}">
                <a16:creationId xmlns:a16="http://schemas.microsoft.com/office/drawing/2014/main" id="{1A6FC831-9C0B-FD4D-99C7-B891DFF35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846" y="3688176"/>
            <a:ext cx="5446643" cy="3169824"/>
          </a:xfrm>
          <a:prstGeom prst="rect">
            <a:avLst/>
          </a:prstGeom>
        </p:spPr>
      </p:pic>
    </p:spTree>
    <p:extLst>
      <p:ext uri="{BB962C8B-B14F-4D97-AF65-F5344CB8AC3E}">
        <p14:creationId xmlns:p14="http://schemas.microsoft.com/office/powerpoint/2010/main" val="416375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E6B88B5-B365-E948-B932-FAA5C1B7E8E8}"/>
              </a:ext>
            </a:extLst>
          </p:cNvPr>
          <p:cNvSpPr>
            <a:spLocks noGrp="1"/>
          </p:cNvSpPr>
          <p:nvPr>
            <p:ph type="subTitle" idx="1"/>
          </p:nvPr>
        </p:nvSpPr>
        <p:spPr/>
        <p:txBody>
          <a:bodyPr/>
          <a:lstStyle/>
          <a:p>
            <a:r>
              <a:rPr lang="en-US" dirty="0"/>
              <a:t>Anaesthetics</a:t>
            </a:r>
          </a:p>
        </p:txBody>
      </p:sp>
      <p:pic>
        <p:nvPicPr>
          <p:cNvPr id="3" name="Picture Placeholder 10" descr="A screenshot of a cat&#10;&#10;Description automatically generated">
            <a:extLst>
              <a:ext uri="{FF2B5EF4-FFF2-40B4-BE49-F238E27FC236}">
                <a16:creationId xmlns:a16="http://schemas.microsoft.com/office/drawing/2014/main" id="{4A6ED6AF-5875-794F-A1D0-EF4BF897A89E}"/>
              </a:ext>
            </a:extLst>
          </p:cNvPr>
          <p:cNvPicPr>
            <a:picLocks noChangeAspect="1"/>
          </p:cNvPicPr>
          <p:nvPr/>
        </p:nvPicPr>
        <p:blipFill rotWithShape="1">
          <a:blip r:embed="rId3">
            <a:extLst>
              <a:ext uri="{28A0092B-C50C-407E-A947-70E740481C1C}">
                <a14:useLocalDpi xmlns:a14="http://schemas.microsoft.com/office/drawing/2010/main" val="0"/>
              </a:ext>
            </a:extLst>
          </a:blip>
          <a:srcRect l="47" t="-120" r="-1" b="3859"/>
          <a:stretch/>
        </p:blipFill>
        <p:spPr>
          <a:xfrm>
            <a:off x="314477" y="1494536"/>
            <a:ext cx="4138172" cy="5201674"/>
          </a:xfrm>
          <a:prstGeom prst="rect">
            <a:avLst/>
          </a:prstGeom>
        </p:spPr>
      </p:pic>
      <p:pic>
        <p:nvPicPr>
          <p:cNvPr id="4" name="Picture Placeholder 6" descr="A screenshot of a cell phone&#10;&#10;Description automatically generated">
            <a:extLst>
              <a:ext uri="{FF2B5EF4-FFF2-40B4-BE49-F238E27FC236}">
                <a16:creationId xmlns:a16="http://schemas.microsoft.com/office/drawing/2014/main" id="{88884C32-A74E-F44D-BE63-29CB41AAA402}"/>
              </a:ext>
            </a:extLst>
          </p:cNvPr>
          <p:cNvPicPr>
            <a:picLocks noChangeAspect="1"/>
          </p:cNvPicPr>
          <p:nvPr/>
        </p:nvPicPr>
        <p:blipFill>
          <a:blip r:embed="rId4">
            <a:extLst>
              <a:ext uri="{28A0092B-C50C-407E-A947-70E740481C1C}">
                <a14:useLocalDpi xmlns:a14="http://schemas.microsoft.com/office/drawing/2010/main" val="0"/>
              </a:ext>
            </a:extLst>
          </a:blip>
          <a:srcRect t="11060" b="11060"/>
          <a:stretch>
            <a:fillRect/>
          </a:stretch>
        </p:blipFill>
        <p:spPr>
          <a:xfrm>
            <a:off x="5407878" y="2702985"/>
            <a:ext cx="3421645" cy="3172882"/>
          </a:xfrm>
          <a:prstGeom prst="rect">
            <a:avLst/>
          </a:prstGeom>
        </p:spPr>
      </p:pic>
    </p:spTree>
    <p:extLst>
      <p:ext uri="{BB962C8B-B14F-4D97-AF65-F5344CB8AC3E}">
        <p14:creationId xmlns:p14="http://schemas.microsoft.com/office/powerpoint/2010/main" val="416411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EB397882-C963-044E-A2F7-AA612CF53B07}"/>
              </a:ext>
            </a:extLst>
          </p:cNvPr>
          <p:cNvSpPr/>
          <p:nvPr/>
        </p:nvSpPr>
        <p:spPr>
          <a:xfrm>
            <a:off x="4670305" y="1693648"/>
            <a:ext cx="4120407" cy="428001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735510CF-2A95-4D42-B0E2-1A18615A0F99}"/>
              </a:ext>
            </a:extLst>
          </p:cNvPr>
          <p:cNvSpPr/>
          <p:nvPr/>
        </p:nvSpPr>
        <p:spPr>
          <a:xfrm>
            <a:off x="186309" y="1693648"/>
            <a:ext cx="4120408" cy="428001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978465D-CABA-7541-B077-D5FCF56C72EE}"/>
              </a:ext>
            </a:extLst>
          </p:cNvPr>
          <p:cNvSpPr>
            <a:spLocks noGrp="1"/>
          </p:cNvSpPr>
          <p:nvPr>
            <p:ph type="body" sz="quarter" idx="16"/>
          </p:nvPr>
        </p:nvSpPr>
        <p:spPr>
          <a:xfrm>
            <a:off x="451594" y="1968813"/>
            <a:ext cx="4022102" cy="3729684"/>
          </a:xfrm>
          <a:ln>
            <a:solidFill>
              <a:schemeClr val="accent4">
                <a:lumMod val="40000"/>
                <a:lumOff val="60000"/>
              </a:schemeClr>
            </a:solidFill>
          </a:ln>
        </p:spPr>
        <p:txBody>
          <a:bodyPr>
            <a:normAutofit/>
          </a:bodyPr>
          <a:lstStyle/>
          <a:p>
            <a:r>
              <a:rPr lang="en-US" sz="2000" b="1" dirty="0"/>
              <a:t>Surgical</a:t>
            </a:r>
            <a:r>
              <a:rPr lang="en-US" sz="2000" dirty="0"/>
              <a:t> </a:t>
            </a:r>
          </a:p>
          <a:p>
            <a:pPr marL="342900" indent="-342900">
              <a:buFont typeface="Arial" panose="020B0604020202020204" pitchFamily="34" charset="0"/>
              <a:buChar char="•"/>
            </a:pPr>
            <a:r>
              <a:rPr lang="en-US" sz="2000" dirty="0"/>
              <a:t>Clip small and keep dry</a:t>
            </a:r>
          </a:p>
          <a:p>
            <a:pPr marL="342900" indent="-342900">
              <a:buFont typeface="Arial" panose="020B0604020202020204" pitchFamily="34" charset="0"/>
              <a:buChar char="•"/>
            </a:pPr>
            <a:r>
              <a:rPr lang="en-US" sz="2000" dirty="0"/>
              <a:t>Flank or midline ok</a:t>
            </a:r>
          </a:p>
          <a:p>
            <a:pPr marL="342900" indent="-342900">
              <a:buFont typeface="Arial" panose="020B0604020202020204" pitchFamily="34" charset="0"/>
              <a:buChar char="•"/>
            </a:pPr>
            <a:r>
              <a:rPr lang="en-US" sz="2000" dirty="0"/>
              <a:t>Clear </a:t>
            </a:r>
            <a:r>
              <a:rPr lang="en-US" sz="2000" dirty="0" err="1"/>
              <a:t>abdo</a:t>
            </a:r>
            <a:r>
              <a:rPr lang="en-US" sz="2000" dirty="0"/>
              <a:t> fluid normal!</a:t>
            </a:r>
          </a:p>
          <a:p>
            <a:pPr marL="342900" indent="-342900">
              <a:buFont typeface="Arial" panose="020B0604020202020204" pitchFamily="34" charset="0"/>
              <a:buChar char="•"/>
            </a:pPr>
            <a:r>
              <a:rPr lang="en-US" sz="2000" dirty="0"/>
              <a:t>Tissues hardier than you think</a:t>
            </a:r>
          </a:p>
          <a:p>
            <a:pPr marL="342900" indent="-342900">
              <a:buFont typeface="Arial" panose="020B0604020202020204" pitchFamily="34" charset="0"/>
              <a:buChar char="•"/>
            </a:pPr>
            <a:r>
              <a:rPr lang="en-US" sz="2000" dirty="0"/>
              <a:t>Incision further caudal than normal</a:t>
            </a:r>
          </a:p>
          <a:p>
            <a:pPr marL="342900" indent="-342900">
              <a:buFont typeface="Arial" panose="020B0604020202020204" pitchFamily="34" charset="0"/>
              <a:buChar char="•"/>
            </a:pPr>
            <a:r>
              <a:rPr lang="en-US" sz="2000" dirty="0"/>
              <a:t>Testicles ARE there – but mobile</a:t>
            </a:r>
          </a:p>
        </p:txBody>
      </p:sp>
      <p:sp>
        <p:nvSpPr>
          <p:cNvPr id="4" name="Text Placeholder 3">
            <a:extLst>
              <a:ext uri="{FF2B5EF4-FFF2-40B4-BE49-F238E27FC236}">
                <a16:creationId xmlns:a16="http://schemas.microsoft.com/office/drawing/2014/main" id="{DB6192C7-53B6-8C46-8F3E-A04098E53D08}"/>
              </a:ext>
            </a:extLst>
          </p:cNvPr>
          <p:cNvSpPr>
            <a:spLocks noGrp="1"/>
          </p:cNvSpPr>
          <p:nvPr>
            <p:ph type="body" sz="quarter" idx="18"/>
          </p:nvPr>
        </p:nvSpPr>
        <p:spPr>
          <a:xfrm>
            <a:off x="5211172" y="2243979"/>
            <a:ext cx="4022102" cy="3729684"/>
          </a:xfrm>
        </p:spPr>
        <p:txBody>
          <a:bodyPr>
            <a:normAutofit/>
          </a:bodyPr>
          <a:lstStyle/>
          <a:p>
            <a:r>
              <a:rPr lang="en-US" sz="2000" b="1" dirty="0"/>
              <a:t>General</a:t>
            </a:r>
          </a:p>
          <a:p>
            <a:pPr marL="342900" indent="-342900">
              <a:buFont typeface="Arial" panose="020B0604020202020204" pitchFamily="34" charset="0"/>
              <a:buChar char="•"/>
            </a:pPr>
            <a:r>
              <a:rPr lang="en-US" sz="2000" dirty="0"/>
              <a:t>Keep warm</a:t>
            </a:r>
          </a:p>
          <a:p>
            <a:pPr marL="342900" indent="-342900">
              <a:buFont typeface="Arial" panose="020B0604020202020204" pitchFamily="34" charset="0"/>
              <a:buChar char="•"/>
            </a:pPr>
            <a:r>
              <a:rPr lang="en-US" sz="2000" dirty="0"/>
              <a:t>Keep fed</a:t>
            </a:r>
          </a:p>
          <a:p>
            <a:pPr marL="342900" indent="-342900">
              <a:buFont typeface="Arial" panose="020B0604020202020204" pitchFamily="34" charset="0"/>
              <a:buChar char="•"/>
            </a:pPr>
            <a:r>
              <a:rPr lang="en-US" sz="2000" dirty="0"/>
              <a:t>Do first</a:t>
            </a:r>
          </a:p>
          <a:p>
            <a:pPr marL="342900" indent="-342900">
              <a:buFont typeface="Arial" panose="020B0604020202020204" pitchFamily="34" charset="0"/>
              <a:buChar char="•"/>
            </a:pPr>
            <a:r>
              <a:rPr lang="en-US" sz="2000" dirty="0"/>
              <a:t>Weigh accurately</a:t>
            </a:r>
          </a:p>
          <a:p>
            <a:pPr marL="342900" indent="-342900">
              <a:buFont typeface="Arial" panose="020B0604020202020204" pitchFamily="34" charset="0"/>
              <a:buChar char="•"/>
            </a:pPr>
            <a:r>
              <a:rPr lang="en-US" sz="2000" dirty="0"/>
              <a:t>Low stress – socialization </a:t>
            </a:r>
          </a:p>
        </p:txBody>
      </p:sp>
      <p:sp>
        <p:nvSpPr>
          <p:cNvPr id="2" name="Subtitle 1">
            <a:extLst>
              <a:ext uri="{FF2B5EF4-FFF2-40B4-BE49-F238E27FC236}">
                <a16:creationId xmlns:a16="http://schemas.microsoft.com/office/drawing/2014/main" id="{9E2D0C64-7647-C745-B85B-D026330C01AE}"/>
              </a:ext>
            </a:extLst>
          </p:cNvPr>
          <p:cNvSpPr>
            <a:spLocks noGrp="1"/>
          </p:cNvSpPr>
          <p:nvPr>
            <p:ph type="subTitle" idx="1"/>
          </p:nvPr>
        </p:nvSpPr>
        <p:spPr/>
        <p:txBody>
          <a:bodyPr/>
          <a:lstStyle/>
          <a:p>
            <a:r>
              <a:rPr lang="en-US" dirty="0"/>
              <a:t>Tips</a:t>
            </a:r>
          </a:p>
        </p:txBody>
      </p:sp>
    </p:spTree>
    <p:extLst>
      <p:ext uri="{BB962C8B-B14F-4D97-AF65-F5344CB8AC3E}">
        <p14:creationId xmlns:p14="http://schemas.microsoft.com/office/powerpoint/2010/main" val="1072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22640CC-9B3A-C145-896A-CE61998FE909}"/>
              </a:ext>
            </a:extLst>
          </p:cNvPr>
          <p:cNvGraphicFramePr/>
          <p:nvPr>
            <p:extLst>
              <p:ext uri="{D42A27DB-BD31-4B8C-83A1-F6EECF244321}">
                <p14:modId xmlns:p14="http://schemas.microsoft.com/office/powerpoint/2010/main" val="557904217"/>
              </p:ext>
            </p:extLst>
          </p:nvPr>
        </p:nvGraphicFramePr>
        <p:xfrm>
          <a:off x="415636" y="572954"/>
          <a:ext cx="8379229" cy="5129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0063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E75ED0D-CDDD-C84A-AFA5-4652514E5679}"/>
              </a:ext>
            </a:extLst>
          </p:cNvPr>
          <p:cNvSpPr>
            <a:spLocks noGrp="1"/>
          </p:cNvSpPr>
          <p:nvPr>
            <p:ph type="subTitle" idx="1"/>
          </p:nvPr>
        </p:nvSpPr>
        <p:spPr/>
        <p:txBody>
          <a:bodyPr/>
          <a:lstStyle/>
          <a:p>
            <a:r>
              <a:rPr lang="en-US" dirty="0"/>
              <a:t>Useful resource</a:t>
            </a:r>
          </a:p>
        </p:txBody>
      </p:sp>
      <p:graphicFrame>
        <p:nvGraphicFramePr>
          <p:cNvPr id="3" name="Content Placeholder 3">
            <a:extLst>
              <a:ext uri="{FF2B5EF4-FFF2-40B4-BE49-F238E27FC236}">
                <a16:creationId xmlns:a16="http://schemas.microsoft.com/office/drawing/2014/main" id="{FFA66074-9CEA-D04C-8495-580E626246E3}"/>
              </a:ext>
            </a:extLst>
          </p:cNvPr>
          <p:cNvGraphicFramePr>
            <a:graphicFrameLocks noChangeAspect="1"/>
          </p:cNvGraphicFramePr>
          <p:nvPr>
            <p:extLst>
              <p:ext uri="{D42A27DB-BD31-4B8C-83A1-F6EECF244321}">
                <p14:modId xmlns:p14="http://schemas.microsoft.com/office/powerpoint/2010/main" val="1621183950"/>
              </p:ext>
            </p:extLst>
          </p:nvPr>
        </p:nvGraphicFramePr>
        <p:xfrm>
          <a:off x="1202125" y="1424354"/>
          <a:ext cx="5883965" cy="3657600"/>
        </p:xfrm>
        <a:graphic>
          <a:graphicData uri="http://schemas.openxmlformats.org/presentationml/2006/ole">
            <mc:AlternateContent xmlns:mc="http://schemas.openxmlformats.org/markup-compatibility/2006">
              <mc:Choice xmlns:v="urn:schemas-microsoft-com:vml" Requires="v">
                <p:oleObj spid="_x0000_s4103" name="Acrobat Document" r:id="rId3" imgW="6695846" imgH="4162349" progId="AcroExch.Document.11">
                  <p:embed/>
                </p:oleObj>
              </mc:Choice>
              <mc:Fallback>
                <p:oleObj name="Acrobat Document" r:id="rId3" imgW="6695846" imgH="4162349" progId="AcroExch.Document.11">
                  <p:embed/>
                  <p:pic>
                    <p:nvPicPr>
                      <p:cNvPr id="4" name="Content Placeholder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125" y="1424354"/>
                        <a:ext cx="588396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a:extLst>
              <a:ext uri="{FF2B5EF4-FFF2-40B4-BE49-F238E27FC236}">
                <a16:creationId xmlns:a16="http://schemas.microsoft.com/office/drawing/2014/main" id="{126F198F-3B3C-924B-8C75-47D6BB7FABAE}"/>
              </a:ext>
            </a:extLst>
          </p:cNvPr>
          <p:cNvSpPr/>
          <p:nvPr/>
        </p:nvSpPr>
        <p:spPr>
          <a:xfrm>
            <a:off x="116379" y="5081954"/>
            <a:ext cx="9027621" cy="646331"/>
          </a:xfrm>
          <a:prstGeom prst="rect">
            <a:avLst/>
          </a:prstGeom>
        </p:spPr>
        <p:txBody>
          <a:bodyPr wrap="square">
            <a:spAutoFit/>
          </a:bodyPr>
          <a:lstStyle/>
          <a:p>
            <a:r>
              <a:rPr lang="en-US" dirty="0">
                <a:hlinkClick r:id="rId5"/>
              </a:rPr>
              <a:t>https://www.cats.org.uk/help-and-advice/information-for-vets/early-kitten-neutering-vets</a:t>
            </a:r>
            <a:endParaRPr lang="en-US" dirty="0"/>
          </a:p>
          <a:p>
            <a:endParaRPr lang="en-US" dirty="0"/>
          </a:p>
        </p:txBody>
      </p:sp>
    </p:spTree>
    <p:extLst>
      <p:ext uri="{BB962C8B-B14F-4D97-AF65-F5344CB8AC3E}">
        <p14:creationId xmlns:p14="http://schemas.microsoft.com/office/powerpoint/2010/main" val="144740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2DE9E24-AAE6-3B49-AB5A-C5CFB0520ADB}"/>
              </a:ext>
            </a:extLst>
          </p:cNvPr>
          <p:cNvSpPr>
            <a:spLocks noGrp="1"/>
          </p:cNvSpPr>
          <p:nvPr>
            <p:ph type="subTitle" idx="1"/>
          </p:nvPr>
        </p:nvSpPr>
        <p:spPr/>
        <p:txBody>
          <a:bodyPr/>
          <a:lstStyle/>
          <a:p>
            <a:r>
              <a:rPr lang="en-US" dirty="0"/>
              <a:t>Pregnant Spays</a:t>
            </a:r>
          </a:p>
        </p:txBody>
      </p:sp>
      <p:pic>
        <p:nvPicPr>
          <p:cNvPr id="3" name="Content Placeholder 4" descr="DSC01062.jpg">
            <a:extLst>
              <a:ext uri="{FF2B5EF4-FFF2-40B4-BE49-F238E27FC236}">
                <a16:creationId xmlns:a16="http://schemas.microsoft.com/office/drawing/2014/main" id="{7DE40054-8F17-E442-9695-D4E3274ADE0C}"/>
              </a:ext>
            </a:extLst>
          </p:cNvPr>
          <p:cNvPicPr>
            <a:picLocks noChangeAspect="1"/>
          </p:cNvPicPr>
          <p:nvPr/>
        </p:nvPicPr>
        <p:blipFill>
          <a:blip r:embed="rId2">
            <a:extLst>
              <a:ext uri="{28A0092B-C50C-407E-A947-70E740481C1C}">
                <a14:useLocalDpi xmlns:a14="http://schemas.microsoft.com/office/drawing/2010/main" val="0"/>
              </a:ext>
            </a:extLst>
          </a:blip>
          <a:srcRect l="1586" r="1586"/>
          <a:stretch>
            <a:fillRect/>
          </a:stretch>
        </p:blipFill>
        <p:spPr>
          <a:xfrm>
            <a:off x="5385206" y="2014190"/>
            <a:ext cx="3366954" cy="2608237"/>
          </a:xfrm>
          <a:prstGeom prst="rect">
            <a:avLst/>
          </a:prstGeom>
        </p:spPr>
      </p:pic>
      <p:sp>
        <p:nvSpPr>
          <p:cNvPr id="4" name="Rectangle 3">
            <a:extLst>
              <a:ext uri="{FF2B5EF4-FFF2-40B4-BE49-F238E27FC236}">
                <a16:creationId xmlns:a16="http://schemas.microsoft.com/office/drawing/2014/main" id="{6BF009FA-49B5-1E43-8894-82FFCE01EDCD}"/>
              </a:ext>
            </a:extLst>
          </p:cNvPr>
          <p:cNvSpPr/>
          <p:nvPr/>
        </p:nvSpPr>
        <p:spPr>
          <a:xfrm>
            <a:off x="585399" y="2014190"/>
            <a:ext cx="4572000" cy="3785652"/>
          </a:xfrm>
          <a:prstGeom prst="rect">
            <a:avLst/>
          </a:prstGeom>
        </p:spPr>
        <p:txBody>
          <a:bodyPr>
            <a:spAutoFit/>
          </a:bodyPr>
          <a:lstStyle/>
          <a:p>
            <a:pPr lvl="0" defTabSz="685800">
              <a:spcBef>
                <a:spcPts val="750"/>
              </a:spcBef>
              <a:spcAft>
                <a:spcPts val="750"/>
              </a:spcAft>
            </a:pPr>
            <a:r>
              <a:rPr lang="en-US" sz="2000" dirty="0">
                <a:solidFill>
                  <a:srgbClr val="000000"/>
                </a:solidFill>
              </a:rPr>
              <a:t>‘</a:t>
            </a:r>
            <a:r>
              <a:rPr lang="en-US" sz="2000" i="1" dirty="0">
                <a:solidFill>
                  <a:srgbClr val="000000"/>
                </a:solidFill>
              </a:rPr>
              <a:t>It’s abortion’</a:t>
            </a:r>
          </a:p>
          <a:p>
            <a:pPr lvl="0" defTabSz="685800">
              <a:spcBef>
                <a:spcPts val="750"/>
              </a:spcBef>
              <a:spcAft>
                <a:spcPts val="750"/>
              </a:spcAft>
            </a:pPr>
            <a:r>
              <a:rPr lang="en-US" sz="2000" i="1" dirty="0">
                <a:solidFill>
                  <a:srgbClr val="000000"/>
                </a:solidFill>
              </a:rPr>
              <a:t>‘It’s too risky for the mum’</a:t>
            </a:r>
          </a:p>
          <a:p>
            <a:pPr lvl="0" defTabSz="685800">
              <a:spcBef>
                <a:spcPts val="750"/>
              </a:spcBef>
              <a:spcAft>
                <a:spcPts val="750"/>
              </a:spcAft>
            </a:pPr>
            <a:r>
              <a:rPr lang="en-US" sz="2000" i="1" dirty="0">
                <a:solidFill>
                  <a:srgbClr val="000000"/>
                </a:solidFill>
              </a:rPr>
              <a:t>‘The kittens should have a chance at life’</a:t>
            </a:r>
          </a:p>
          <a:p>
            <a:pPr lvl="0" defTabSz="685800">
              <a:spcBef>
                <a:spcPts val="750"/>
              </a:spcBef>
              <a:spcAft>
                <a:spcPts val="750"/>
              </a:spcAft>
            </a:pPr>
            <a:r>
              <a:rPr lang="en-US" sz="2000" i="1" dirty="0">
                <a:solidFill>
                  <a:srgbClr val="000000"/>
                </a:solidFill>
              </a:rPr>
              <a:t>‘The mum cat will grieve’</a:t>
            </a:r>
          </a:p>
          <a:p>
            <a:pPr lvl="0" defTabSz="685800">
              <a:spcBef>
                <a:spcPts val="750"/>
              </a:spcBef>
              <a:spcAft>
                <a:spcPts val="750"/>
              </a:spcAft>
            </a:pPr>
            <a:r>
              <a:rPr lang="en-US" sz="2000" i="1" dirty="0">
                <a:solidFill>
                  <a:srgbClr val="000000"/>
                </a:solidFill>
              </a:rPr>
              <a:t>‘Every cat should have a litter’</a:t>
            </a:r>
          </a:p>
          <a:p>
            <a:pPr lvl="0" defTabSz="685800">
              <a:spcBef>
                <a:spcPts val="750"/>
              </a:spcBef>
              <a:spcAft>
                <a:spcPts val="750"/>
              </a:spcAft>
            </a:pPr>
            <a:r>
              <a:rPr lang="en-US" sz="2000" i="1" dirty="0">
                <a:solidFill>
                  <a:srgbClr val="000000"/>
                </a:solidFill>
              </a:rPr>
              <a:t>‘But we can home the kittens!’</a:t>
            </a:r>
          </a:p>
          <a:p>
            <a:pPr lvl="0" defTabSz="685800">
              <a:spcBef>
                <a:spcPts val="750"/>
              </a:spcBef>
              <a:spcAft>
                <a:spcPts val="750"/>
              </a:spcAft>
            </a:pPr>
            <a:r>
              <a:rPr lang="en-US" sz="2000" i="1" dirty="0">
                <a:solidFill>
                  <a:srgbClr val="000000"/>
                </a:solidFill>
              </a:rPr>
              <a:t>‘It’s ok early on, but not late’</a:t>
            </a:r>
          </a:p>
        </p:txBody>
      </p:sp>
    </p:spTree>
    <p:extLst>
      <p:ext uri="{BB962C8B-B14F-4D97-AF65-F5344CB8AC3E}">
        <p14:creationId xmlns:p14="http://schemas.microsoft.com/office/powerpoint/2010/main" val="27884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A94A96E-C7E9-E848-AC25-E749136DDF06}"/>
              </a:ext>
            </a:extLst>
          </p:cNvPr>
          <p:cNvSpPr>
            <a:spLocks noGrp="1"/>
          </p:cNvSpPr>
          <p:nvPr>
            <p:ph type="subTitle" idx="1"/>
          </p:nvPr>
        </p:nvSpPr>
        <p:spPr/>
        <p:txBody>
          <a:bodyPr/>
          <a:lstStyle/>
          <a:p>
            <a:r>
              <a:rPr lang="en-US" dirty="0"/>
              <a:t>Evidence</a:t>
            </a:r>
          </a:p>
        </p:txBody>
      </p:sp>
      <p:sp>
        <p:nvSpPr>
          <p:cNvPr id="3" name="Rectangle 2">
            <a:extLst>
              <a:ext uri="{FF2B5EF4-FFF2-40B4-BE49-F238E27FC236}">
                <a16:creationId xmlns:a16="http://schemas.microsoft.com/office/drawing/2014/main" id="{74EE357F-EEC2-C540-9485-15C39C4B0225}"/>
              </a:ext>
            </a:extLst>
          </p:cNvPr>
          <p:cNvSpPr/>
          <p:nvPr/>
        </p:nvSpPr>
        <p:spPr>
          <a:xfrm>
            <a:off x="585399" y="1703938"/>
            <a:ext cx="7958526" cy="2708434"/>
          </a:xfrm>
          <a:prstGeom prst="rect">
            <a:avLst/>
          </a:prstGeom>
        </p:spPr>
        <p:txBody>
          <a:bodyPr wrap="square">
            <a:spAutoFit/>
          </a:bodyPr>
          <a:lstStyle/>
          <a:p>
            <a:pPr lvl="0" defTabSz="685800">
              <a:spcBef>
                <a:spcPts val="750"/>
              </a:spcBef>
              <a:spcAft>
                <a:spcPts val="750"/>
              </a:spcAft>
            </a:pPr>
            <a:endParaRPr lang="en-US" sz="2000" dirty="0">
              <a:solidFill>
                <a:srgbClr val="000000"/>
              </a:solidFill>
              <a:latin typeface="Century Gothic" charset="0"/>
            </a:endParaRPr>
          </a:p>
          <a:p>
            <a:pPr marL="206375" lvl="1" indent="296863" defTabSz="685800">
              <a:spcBef>
                <a:spcPts val="375"/>
              </a:spcBef>
              <a:spcAft>
                <a:spcPts val="750"/>
              </a:spcAft>
              <a:buFont typeface="Arial" panose="020B0604020202020204" pitchFamily="34" charset="0"/>
              <a:buChar char="•"/>
            </a:pPr>
            <a:r>
              <a:rPr lang="en-US" sz="2000" dirty="0">
                <a:solidFill>
                  <a:srgbClr val="000000"/>
                </a:solidFill>
                <a:latin typeface="Century Gothic" charset="0"/>
              </a:rPr>
              <a:t>What actually happens during a pregnant spay?</a:t>
            </a:r>
          </a:p>
          <a:p>
            <a:pPr marL="206375" lvl="1" indent="296863" defTabSz="685800">
              <a:spcBef>
                <a:spcPts val="375"/>
              </a:spcBef>
              <a:spcAft>
                <a:spcPts val="750"/>
              </a:spcAft>
              <a:buFont typeface="Arial" panose="020B0604020202020204" pitchFamily="34" charset="0"/>
              <a:buChar char="•"/>
            </a:pPr>
            <a:r>
              <a:rPr lang="en-US" sz="2000" dirty="0">
                <a:solidFill>
                  <a:srgbClr val="000000"/>
                </a:solidFill>
                <a:latin typeface="Century Gothic" charset="0"/>
              </a:rPr>
              <a:t>Surgical risks to mum</a:t>
            </a:r>
          </a:p>
          <a:p>
            <a:pPr marL="206375" lvl="1" indent="296863" defTabSz="685800">
              <a:spcBef>
                <a:spcPts val="375"/>
              </a:spcBef>
              <a:spcAft>
                <a:spcPts val="750"/>
              </a:spcAft>
              <a:buFont typeface="Arial" panose="020B0604020202020204" pitchFamily="34" charset="0"/>
              <a:buChar char="•"/>
            </a:pPr>
            <a:r>
              <a:rPr lang="en-US" sz="2000" dirty="0">
                <a:solidFill>
                  <a:srgbClr val="000000"/>
                </a:solidFill>
                <a:latin typeface="Century Gothic" charset="0"/>
              </a:rPr>
              <a:t>Kitten and puppy welfare if born</a:t>
            </a:r>
          </a:p>
          <a:p>
            <a:pPr marL="206375" lvl="1" indent="296863" defTabSz="685800">
              <a:spcBef>
                <a:spcPts val="375"/>
              </a:spcBef>
              <a:spcAft>
                <a:spcPts val="750"/>
              </a:spcAft>
              <a:buFont typeface="Arial" panose="020B0604020202020204" pitchFamily="34" charset="0"/>
              <a:buChar char="•"/>
            </a:pPr>
            <a:r>
              <a:rPr lang="en-US" sz="2000" dirty="0">
                <a:solidFill>
                  <a:srgbClr val="000000"/>
                </a:solidFill>
                <a:latin typeface="Century Gothic" charset="0"/>
              </a:rPr>
              <a:t>Mum welfare if born</a:t>
            </a:r>
          </a:p>
          <a:p>
            <a:pPr marL="206375" lvl="1" indent="296863" defTabSz="685800">
              <a:spcBef>
                <a:spcPts val="375"/>
              </a:spcBef>
              <a:spcAft>
                <a:spcPts val="750"/>
              </a:spcAft>
              <a:buFont typeface="Arial" panose="020B0604020202020204" pitchFamily="34" charset="0"/>
              <a:buChar char="•"/>
            </a:pPr>
            <a:r>
              <a:rPr lang="en-US" sz="2000" dirty="0">
                <a:solidFill>
                  <a:srgbClr val="000000"/>
                </a:solidFill>
                <a:latin typeface="Century Gothic" charset="0"/>
              </a:rPr>
              <a:t>Population view</a:t>
            </a:r>
          </a:p>
        </p:txBody>
      </p:sp>
      <p:pic>
        <p:nvPicPr>
          <p:cNvPr id="4" name="Picture 3" descr="IMG_6263.JPG">
            <a:extLst>
              <a:ext uri="{FF2B5EF4-FFF2-40B4-BE49-F238E27FC236}">
                <a16:creationId xmlns:a16="http://schemas.microsoft.com/office/drawing/2014/main" id="{BC10AD9E-CCF9-8642-88CD-2EBAED943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84" y="4693255"/>
            <a:ext cx="2741298" cy="1827532"/>
          </a:xfrm>
          <a:prstGeom prst="rect">
            <a:avLst/>
          </a:prstGeom>
        </p:spPr>
      </p:pic>
      <p:pic>
        <p:nvPicPr>
          <p:cNvPr id="5" name="Content Placeholder 5" descr="065_65.JPG">
            <a:extLst>
              <a:ext uri="{FF2B5EF4-FFF2-40B4-BE49-F238E27FC236}">
                <a16:creationId xmlns:a16="http://schemas.microsoft.com/office/drawing/2014/main" id="{9158BB3C-D3B6-144D-9557-729AFF11F749}"/>
              </a:ext>
            </a:extLst>
          </p:cNvPr>
          <p:cNvPicPr>
            <a:picLocks noChangeAspect="1"/>
          </p:cNvPicPr>
          <p:nvPr/>
        </p:nvPicPr>
        <p:blipFill>
          <a:blip r:embed="rId3">
            <a:extLst>
              <a:ext uri="{28A0092B-C50C-407E-A947-70E740481C1C}">
                <a14:useLocalDpi xmlns:a14="http://schemas.microsoft.com/office/drawing/2010/main" val="0"/>
              </a:ext>
            </a:extLst>
          </a:blip>
          <a:srcRect l="1586" r="1586"/>
          <a:stretch>
            <a:fillRect/>
          </a:stretch>
        </p:blipFill>
        <p:spPr>
          <a:xfrm>
            <a:off x="6236880" y="4668116"/>
            <a:ext cx="2391599" cy="1852671"/>
          </a:xfrm>
          <a:prstGeom prst="rect">
            <a:avLst/>
          </a:prstGeom>
        </p:spPr>
      </p:pic>
      <p:pic>
        <p:nvPicPr>
          <p:cNvPr id="6" name="Picture 3">
            <a:extLst>
              <a:ext uri="{FF2B5EF4-FFF2-40B4-BE49-F238E27FC236}">
                <a16:creationId xmlns:a16="http://schemas.microsoft.com/office/drawing/2014/main" id="{08B32459-47AD-F040-B332-5B7F67E6AFC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582" y="4480610"/>
            <a:ext cx="2741298" cy="2040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a:tailEnd/>
              </a14:hiddenLine>
            </a:ext>
          </a:extLst>
        </p:spPr>
      </p:pic>
    </p:spTree>
    <p:extLst>
      <p:ext uri="{BB962C8B-B14F-4D97-AF65-F5344CB8AC3E}">
        <p14:creationId xmlns:p14="http://schemas.microsoft.com/office/powerpoint/2010/main" val="3986643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42A6A1-6D55-3F45-8AE1-BA98106BF79D}"/>
              </a:ext>
            </a:extLst>
          </p:cNvPr>
          <p:cNvSpPr>
            <a:spLocks noGrp="1"/>
          </p:cNvSpPr>
          <p:nvPr>
            <p:ph type="subTitle" idx="1"/>
          </p:nvPr>
        </p:nvSpPr>
        <p:spPr/>
        <p:txBody>
          <a:bodyPr>
            <a:normAutofit fontScale="77500" lnSpcReduction="20000"/>
          </a:bodyPr>
          <a:lstStyle/>
          <a:p>
            <a:r>
              <a:rPr lang="en-US" dirty="0"/>
              <a:t>A helpful way to frame the issue</a:t>
            </a:r>
          </a:p>
        </p:txBody>
      </p:sp>
      <p:pic>
        <p:nvPicPr>
          <p:cNvPr id="3" name="Picture 2" descr="146-2.jpg">
            <a:extLst>
              <a:ext uri="{FF2B5EF4-FFF2-40B4-BE49-F238E27FC236}">
                <a16:creationId xmlns:a16="http://schemas.microsoft.com/office/drawing/2014/main" id="{20429233-132E-2E46-945A-9A42464A6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64" y="1919609"/>
            <a:ext cx="3245986" cy="4327078"/>
          </a:xfrm>
          <a:prstGeom prst="rect">
            <a:avLst/>
          </a:prstGeom>
        </p:spPr>
      </p:pic>
      <p:sp>
        <p:nvSpPr>
          <p:cNvPr id="4" name="Rectangle 3">
            <a:extLst>
              <a:ext uri="{FF2B5EF4-FFF2-40B4-BE49-F238E27FC236}">
                <a16:creationId xmlns:a16="http://schemas.microsoft.com/office/drawing/2014/main" id="{25347FCA-7319-3E45-99A5-51CA468ABE03}"/>
              </a:ext>
            </a:extLst>
          </p:cNvPr>
          <p:cNvSpPr/>
          <p:nvPr/>
        </p:nvSpPr>
        <p:spPr>
          <a:xfrm>
            <a:off x="329550" y="2852297"/>
            <a:ext cx="5403873" cy="1733808"/>
          </a:xfrm>
          <a:prstGeom prst="rect">
            <a:avLst/>
          </a:prstGeom>
        </p:spPr>
        <p:txBody>
          <a:bodyPr wrap="square">
            <a:spAutoFit/>
          </a:bodyPr>
          <a:lstStyle/>
          <a:p>
            <a:pPr lvl="0" algn="ctr" defTabSz="685800">
              <a:spcBef>
                <a:spcPts val="750"/>
              </a:spcBef>
              <a:spcAft>
                <a:spcPts val="750"/>
              </a:spcAft>
            </a:pPr>
            <a:r>
              <a:rPr lang="en-US" sz="2000" b="1" dirty="0">
                <a:solidFill>
                  <a:srgbClr val="000000"/>
                </a:solidFill>
                <a:latin typeface="Century Gothic"/>
                <a:cs typeface="Century Gothic"/>
              </a:rPr>
              <a:t>To whom is your moral duty? </a:t>
            </a:r>
          </a:p>
          <a:p>
            <a:pPr lvl="0" algn="ctr" defTabSz="685800">
              <a:spcBef>
                <a:spcPts val="750"/>
              </a:spcBef>
              <a:spcAft>
                <a:spcPts val="750"/>
              </a:spcAft>
            </a:pPr>
            <a:endParaRPr lang="en-US" sz="2000" b="1" dirty="0">
              <a:solidFill>
                <a:srgbClr val="000000"/>
              </a:solidFill>
              <a:latin typeface="Century Gothic"/>
              <a:cs typeface="Century Gothic"/>
            </a:endParaRPr>
          </a:p>
          <a:p>
            <a:pPr lvl="0" algn="ctr" defTabSz="685800">
              <a:spcBef>
                <a:spcPts val="750"/>
              </a:spcBef>
              <a:spcAft>
                <a:spcPts val="750"/>
              </a:spcAft>
            </a:pPr>
            <a:r>
              <a:rPr lang="en-US" sz="2000" dirty="0">
                <a:solidFill>
                  <a:srgbClr val="000000"/>
                </a:solidFill>
                <a:latin typeface="Century Gothic"/>
                <a:cs typeface="Century Gothic"/>
              </a:rPr>
              <a:t>The cat in front of you, or the unborn fetuses?</a:t>
            </a:r>
          </a:p>
        </p:txBody>
      </p:sp>
    </p:spTree>
    <p:extLst>
      <p:ext uri="{BB962C8B-B14F-4D97-AF65-F5344CB8AC3E}">
        <p14:creationId xmlns:p14="http://schemas.microsoft.com/office/powerpoint/2010/main" val="9730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986648-1935-BF47-9FAF-C8B555976A3F}"/>
              </a:ext>
            </a:extLst>
          </p:cNvPr>
          <p:cNvSpPr>
            <a:spLocks noGrp="1"/>
          </p:cNvSpPr>
          <p:nvPr>
            <p:ph type="body" sz="quarter" idx="17"/>
          </p:nvPr>
        </p:nvSpPr>
        <p:spPr/>
        <p:txBody>
          <a:bodyPr/>
          <a:lstStyle/>
          <a:p>
            <a:r>
              <a:rPr lang="en-US" dirty="0">
                <a:hlinkClick r:id="rId2"/>
              </a:rPr>
              <a:t>https://d31j74p4lpxrfp.cloudfront.net/sites/default/files/ca_-_en_files/icam_dog_population_management_tcm22-8291.pdf</a:t>
            </a:r>
            <a:endParaRPr lang="en-US" dirty="0"/>
          </a:p>
          <a:p>
            <a:endParaRPr lang="en-US" dirty="0"/>
          </a:p>
          <a:p>
            <a:r>
              <a:rPr lang="en-GB" dirty="0"/>
              <a:t>Levy et al., 2014. Effect of high-impact targeted trap-neuter-return and adoption of community cats on cat intake to a shelter. The Veterinary Journal, 201:3, 269-274.</a:t>
            </a:r>
          </a:p>
          <a:p>
            <a:r>
              <a:rPr lang="en-GB" dirty="0"/>
              <a:t>Boone et al. 2019. A Long-Term Lens: Cumulative Impacts of Free-Roaming Cat Management Strategy and Intensity on Preventable Cat Mortalities. Frontiers in Veterinary Science, 6, 238.</a:t>
            </a:r>
          </a:p>
          <a:p>
            <a:endParaRPr lang="en-GB" dirty="0"/>
          </a:p>
          <a:p>
            <a:r>
              <a:rPr lang="en-GB" dirty="0"/>
              <a:t>Humane Cat Population Management Guidance, International Companion Animal Management Coalition, 2011.</a:t>
            </a:r>
          </a:p>
          <a:p>
            <a:endParaRPr lang="en-GB" dirty="0"/>
          </a:p>
          <a:p>
            <a:endParaRPr lang="en-GB" dirty="0"/>
          </a:p>
          <a:p>
            <a:endParaRPr lang="en-GB" dirty="0"/>
          </a:p>
          <a:p>
            <a:endParaRPr lang="en-US" dirty="0"/>
          </a:p>
          <a:p>
            <a:endParaRPr lang="en-US" dirty="0"/>
          </a:p>
        </p:txBody>
      </p:sp>
      <p:sp>
        <p:nvSpPr>
          <p:cNvPr id="2" name="Subtitle 1">
            <a:extLst>
              <a:ext uri="{FF2B5EF4-FFF2-40B4-BE49-F238E27FC236}">
                <a16:creationId xmlns:a16="http://schemas.microsoft.com/office/drawing/2014/main" id="{58B7911E-7B00-8540-A48A-F05E9D3356BC}"/>
              </a:ext>
            </a:extLst>
          </p:cNvPr>
          <p:cNvSpPr>
            <a:spLocks noGrp="1"/>
          </p:cNvSpPr>
          <p:nvPr>
            <p:ph type="subTitle" idx="1"/>
          </p:nvPr>
        </p:nvSpPr>
        <p:spPr/>
        <p:txBody>
          <a:bodyPr/>
          <a:lstStyle/>
          <a:p>
            <a:r>
              <a:rPr lang="en-US" dirty="0"/>
              <a:t>Resources</a:t>
            </a:r>
          </a:p>
        </p:txBody>
      </p:sp>
      <p:pic>
        <p:nvPicPr>
          <p:cNvPr id="4" name="Picture 3" descr="IMG_5758.JPG">
            <a:extLst>
              <a:ext uri="{FF2B5EF4-FFF2-40B4-BE49-F238E27FC236}">
                <a16:creationId xmlns:a16="http://schemas.microsoft.com/office/drawing/2014/main" id="{6FECC3D3-8059-B242-A02F-7951E4D54E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522" y="3950208"/>
            <a:ext cx="4090955" cy="2727303"/>
          </a:xfrm>
          <a:prstGeom prst="rect">
            <a:avLst/>
          </a:prstGeom>
        </p:spPr>
      </p:pic>
    </p:spTree>
    <p:extLst>
      <p:ext uri="{BB962C8B-B14F-4D97-AF65-F5344CB8AC3E}">
        <p14:creationId xmlns:p14="http://schemas.microsoft.com/office/powerpoint/2010/main" val="115009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close up of a map&#10;&#10;Description automatically generated">
            <a:extLst>
              <a:ext uri="{FF2B5EF4-FFF2-40B4-BE49-F238E27FC236}">
                <a16:creationId xmlns:a16="http://schemas.microsoft.com/office/drawing/2014/main" id="{19FBDF3D-DB4F-4F4B-A077-689D34D45746}"/>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3256" b="13256"/>
          <a:stretch>
            <a:fillRect/>
          </a:stretch>
        </p:blipFill>
        <p:spPr>
          <a:xfrm>
            <a:off x="102187" y="1778000"/>
            <a:ext cx="8924949" cy="4042803"/>
          </a:xfrm>
        </p:spPr>
      </p:pic>
      <p:sp>
        <p:nvSpPr>
          <p:cNvPr id="4" name="Subtitle 3">
            <a:extLst>
              <a:ext uri="{FF2B5EF4-FFF2-40B4-BE49-F238E27FC236}">
                <a16:creationId xmlns:a16="http://schemas.microsoft.com/office/drawing/2014/main" id="{5B00792E-3840-F04D-8A22-F9841F9E998F}"/>
              </a:ext>
            </a:extLst>
          </p:cNvPr>
          <p:cNvSpPr>
            <a:spLocks noGrp="1"/>
          </p:cNvSpPr>
          <p:nvPr>
            <p:ph type="subTitle" idx="1"/>
          </p:nvPr>
        </p:nvSpPr>
        <p:spPr/>
        <p:txBody>
          <a:bodyPr>
            <a:normAutofit/>
          </a:bodyPr>
          <a:lstStyle/>
          <a:p>
            <a:r>
              <a:rPr lang="en-US" sz="4400" dirty="0"/>
              <a:t>ORCA – Western Balkans</a:t>
            </a:r>
          </a:p>
        </p:txBody>
      </p:sp>
      <p:sp>
        <p:nvSpPr>
          <p:cNvPr id="6" name="TextBox 5">
            <a:extLst>
              <a:ext uri="{FF2B5EF4-FFF2-40B4-BE49-F238E27FC236}">
                <a16:creationId xmlns:a16="http://schemas.microsoft.com/office/drawing/2014/main" id="{4E0C8D39-2604-1243-9AEB-F29F93E77C7F}"/>
              </a:ext>
            </a:extLst>
          </p:cNvPr>
          <p:cNvSpPr txBox="1"/>
          <p:nvPr/>
        </p:nvSpPr>
        <p:spPr>
          <a:xfrm>
            <a:off x="5384800" y="5820803"/>
            <a:ext cx="3759200" cy="600164"/>
          </a:xfrm>
          <a:prstGeom prst="rect">
            <a:avLst/>
          </a:prstGeom>
          <a:noFill/>
        </p:spPr>
        <p:txBody>
          <a:bodyPr wrap="square" rtlCol="0">
            <a:spAutoFit/>
          </a:bodyPr>
          <a:lstStyle/>
          <a:p>
            <a:r>
              <a:rPr lang="en-US" sz="1100" dirty="0">
                <a:hlinkClick r:id="rId4"/>
              </a:rPr>
              <a:t>https://www.eurogroupforanimals.org/orca-new-dog-population-control-programme-for-western-balkans</a:t>
            </a:r>
            <a:endParaRPr lang="en-US" sz="1100" dirty="0"/>
          </a:p>
          <a:p>
            <a:endParaRPr lang="en-US" sz="1100" dirty="0"/>
          </a:p>
        </p:txBody>
      </p:sp>
    </p:spTree>
    <p:extLst>
      <p:ext uri="{BB962C8B-B14F-4D97-AF65-F5344CB8AC3E}">
        <p14:creationId xmlns:p14="http://schemas.microsoft.com/office/powerpoint/2010/main" val="29902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8F85C8E-C3F7-4D45-8A3F-C4309CCA3102}"/>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3043" t="-9525" r="-1911" b="-13121"/>
          <a:stretch/>
        </p:blipFill>
        <p:spPr>
          <a:xfrm>
            <a:off x="1069000" y="740364"/>
            <a:ext cx="7723310" cy="6771887"/>
          </a:xfrm>
        </p:spPr>
      </p:pic>
      <p:sp>
        <p:nvSpPr>
          <p:cNvPr id="3" name="Subtitle 2">
            <a:extLst>
              <a:ext uri="{FF2B5EF4-FFF2-40B4-BE49-F238E27FC236}">
                <a16:creationId xmlns:a16="http://schemas.microsoft.com/office/drawing/2014/main" id="{3EB55A2A-9524-2C43-9597-AFFB5C36FD9C}"/>
              </a:ext>
            </a:extLst>
          </p:cNvPr>
          <p:cNvSpPr>
            <a:spLocks noGrp="1"/>
          </p:cNvSpPr>
          <p:nvPr>
            <p:ph type="subTitle" idx="1"/>
          </p:nvPr>
        </p:nvSpPr>
        <p:spPr/>
        <p:txBody>
          <a:bodyPr>
            <a:normAutofit fontScale="70000" lnSpcReduction="20000"/>
          </a:bodyPr>
          <a:lstStyle/>
          <a:p>
            <a:r>
              <a:rPr lang="en-US" dirty="0"/>
              <a:t>ICAM Dog Population Management </a:t>
            </a:r>
          </a:p>
        </p:txBody>
      </p:sp>
    </p:spTree>
    <p:extLst>
      <p:ext uri="{BB962C8B-B14F-4D97-AF65-F5344CB8AC3E}">
        <p14:creationId xmlns:p14="http://schemas.microsoft.com/office/powerpoint/2010/main" val="860198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screenshot of a cell phone&#10;&#10;Description automatically generated">
            <a:extLst>
              <a:ext uri="{FF2B5EF4-FFF2-40B4-BE49-F238E27FC236}">
                <a16:creationId xmlns:a16="http://schemas.microsoft.com/office/drawing/2014/main" id="{ABC14FD0-B1C6-AA44-BCBB-68D607D7FC87}"/>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1680" b="1680"/>
          <a:stretch>
            <a:fillRect/>
          </a:stretch>
        </p:blipFill>
        <p:spPr>
          <a:xfrm>
            <a:off x="75406" y="888889"/>
            <a:ext cx="8993187" cy="4117975"/>
          </a:xfrm>
          <a:prstGeom prst="rect">
            <a:avLst/>
          </a:prstGeom>
        </p:spPr>
      </p:pic>
    </p:spTree>
    <p:extLst>
      <p:ext uri="{BB962C8B-B14F-4D97-AF65-F5344CB8AC3E}">
        <p14:creationId xmlns:p14="http://schemas.microsoft.com/office/powerpoint/2010/main" val="167395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031E5B6-255C-E746-B0B1-CBF0B240BF80}"/>
              </a:ext>
            </a:extLst>
          </p:cNvPr>
          <p:cNvSpPr>
            <a:spLocks noGrp="1"/>
          </p:cNvSpPr>
          <p:nvPr>
            <p:ph type="subTitle" idx="1"/>
          </p:nvPr>
        </p:nvSpPr>
        <p:spPr/>
        <p:txBody>
          <a:bodyPr>
            <a:normAutofit/>
          </a:bodyPr>
          <a:lstStyle/>
          <a:p>
            <a:r>
              <a:rPr lang="en-US" dirty="0"/>
              <a:t>Why Neutering?</a:t>
            </a:r>
          </a:p>
        </p:txBody>
      </p:sp>
      <p:sp>
        <p:nvSpPr>
          <p:cNvPr id="2" name="Rectangle 1">
            <a:extLst>
              <a:ext uri="{FF2B5EF4-FFF2-40B4-BE49-F238E27FC236}">
                <a16:creationId xmlns:a16="http://schemas.microsoft.com/office/drawing/2014/main" id="{1AC0273E-528E-0E4F-8C9C-8D425A0F7963}"/>
              </a:ext>
            </a:extLst>
          </p:cNvPr>
          <p:cNvSpPr/>
          <p:nvPr/>
        </p:nvSpPr>
        <p:spPr>
          <a:xfrm>
            <a:off x="2232837" y="1637415"/>
            <a:ext cx="4617825" cy="1015663"/>
          </a:xfrm>
          <a:prstGeom prst="rect">
            <a:avLst/>
          </a:prstGeom>
        </p:spPr>
        <p:txBody>
          <a:bodyPr wrap="square">
            <a:spAutoFit/>
          </a:bodyPr>
          <a:lstStyle/>
          <a:p>
            <a:pPr algn="ctr"/>
            <a:r>
              <a:rPr lang="en-US" sz="2000" dirty="0"/>
              <a:t>One entire female can be responsible for the production of over 20,000 kittens in 5 years</a:t>
            </a:r>
          </a:p>
        </p:txBody>
      </p:sp>
      <p:pic>
        <p:nvPicPr>
          <p:cNvPr id="5" name="Picture 4" descr="Feline overpopulation image.credit Paws4Moment..png">
            <a:extLst>
              <a:ext uri="{FF2B5EF4-FFF2-40B4-BE49-F238E27FC236}">
                <a16:creationId xmlns:a16="http://schemas.microsoft.com/office/drawing/2014/main" id="{D9F2CB5A-4AA2-224F-B82C-011BE86BE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860" y="3146978"/>
            <a:ext cx="6497706" cy="3373809"/>
          </a:xfrm>
          <a:prstGeom prst="rect">
            <a:avLst/>
          </a:prstGeom>
        </p:spPr>
      </p:pic>
    </p:spTree>
    <p:extLst>
      <p:ext uri="{BB962C8B-B14F-4D97-AF65-F5344CB8AC3E}">
        <p14:creationId xmlns:p14="http://schemas.microsoft.com/office/powerpoint/2010/main" val="268435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at mating 1">
            <a:extLst>
              <a:ext uri="{FF2B5EF4-FFF2-40B4-BE49-F238E27FC236}">
                <a16:creationId xmlns:a16="http://schemas.microsoft.com/office/drawing/2014/main" id="{7871D955-B912-3847-A082-41FC9E553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484" r="19484"/>
          <a:stretch>
            <a:fillRect/>
          </a:stretch>
        </p:blipFill>
        <p:spPr>
          <a:xfrm>
            <a:off x="2539594" y="1525624"/>
            <a:ext cx="4064811" cy="49951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 name="Subtitle 3">
            <a:extLst>
              <a:ext uri="{FF2B5EF4-FFF2-40B4-BE49-F238E27FC236}">
                <a16:creationId xmlns:a16="http://schemas.microsoft.com/office/drawing/2014/main" id="{EE76A055-AC7D-2341-8453-04AC911A05C4}"/>
              </a:ext>
            </a:extLst>
          </p:cNvPr>
          <p:cNvSpPr>
            <a:spLocks noGrp="1"/>
          </p:cNvSpPr>
          <p:nvPr>
            <p:ph type="subTitle" idx="1"/>
          </p:nvPr>
        </p:nvSpPr>
        <p:spPr/>
        <p:txBody>
          <a:bodyPr>
            <a:normAutofit fontScale="77500" lnSpcReduction="20000"/>
          </a:bodyPr>
          <a:lstStyle/>
          <a:p>
            <a:r>
              <a:rPr lang="en-US" dirty="0"/>
              <a:t>They’re quite good at breeding….</a:t>
            </a:r>
          </a:p>
        </p:txBody>
      </p:sp>
    </p:spTree>
    <p:extLst>
      <p:ext uri="{BB962C8B-B14F-4D97-AF65-F5344CB8AC3E}">
        <p14:creationId xmlns:p14="http://schemas.microsoft.com/office/powerpoint/2010/main" val="50613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17EC20-B924-8C48-A3FC-D4F8FB167A3E}"/>
              </a:ext>
            </a:extLst>
          </p:cNvPr>
          <p:cNvSpPr>
            <a:spLocks noGrp="1"/>
          </p:cNvSpPr>
          <p:nvPr>
            <p:ph type="body" sz="quarter" idx="16"/>
          </p:nvPr>
        </p:nvSpPr>
        <p:spPr>
          <a:xfrm>
            <a:off x="415683" y="1786539"/>
            <a:ext cx="6623070" cy="2077336"/>
          </a:xfrm>
        </p:spPr>
        <p:txBody>
          <a:bodyPr>
            <a:normAutofit lnSpcReduction="10000"/>
          </a:bodyPr>
          <a:lstStyle/>
          <a:p>
            <a:pPr marL="457200" indent="-457200">
              <a:buFont typeface="Arial" panose="020B0604020202020204" pitchFamily="34" charset="0"/>
              <a:buChar char="•"/>
            </a:pPr>
            <a:r>
              <a:rPr lang="en-GB" sz="2800" dirty="0"/>
              <a:t>Population control</a:t>
            </a:r>
          </a:p>
          <a:p>
            <a:pPr marL="457200" indent="-457200">
              <a:buFont typeface="Arial" panose="020B0604020202020204" pitchFamily="34" charset="0"/>
              <a:buChar char="•"/>
            </a:pPr>
            <a:r>
              <a:rPr lang="en-GB" sz="2800" dirty="0"/>
              <a:t>Maintains stable populations and colonies</a:t>
            </a:r>
          </a:p>
          <a:p>
            <a:pPr marL="457200" indent="-457200">
              <a:buFont typeface="Arial" panose="020B0604020202020204" pitchFamily="34" charset="0"/>
              <a:buChar char="•"/>
            </a:pPr>
            <a:r>
              <a:rPr lang="en-GB" sz="2800" dirty="0"/>
              <a:t>Fewer animals die</a:t>
            </a:r>
            <a:endParaRPr lang="en-US" sz="2800" dirty="0"/>
          </a:p>
          <a:p>
            <a:endParaRPr lang="en-US" sz="2800" dirty="0"/>
          </a:p>
        </p:txBody>
      </p:sp>
      <p:sp>
        <p:nvSpPr>
          <p:cNvPr id="2" name="Subtitle 1">
            <a:extLst>
              <a:ext uri="{FF2B5EF4-FFF2-40B4-BE49-F238E27FC236}">
                <a16:creationId xmlns:a16="http://schemas.microsoft.com/office/drawing/2014/main" id="{B59DBF3A-F6A6-0042-955D-4C1DCED6B5A1}"/>
              </a:ext>
            </a:extLst>
          </p:cNvPr>
          <p:cNvSpPr>
            <a:spLocks noGrp="1"/>
          </p:cNvSpPr>
          <p:nvPr>
            <p:ph type="subTitle" idx="1"/>
          </p:nvPr>
        </p:nvSpPr>
        <p:spPr/>
        <p:txBody>
          <a:bodyPr/>
          <a:lstStyle/>
          <a:p>
            <a:r>
              <a:rPr lang="en-US" dirty="0"/>
              <a:t>Population Level Reasons</a:t>
            </a:r>
          </a:p>
        </p:txBody>
      </p:sp>
      <p:pic>
        <p:nvPicPr>
          <p:cNvPr id="7" name="Content Placeholder 6" descr="A screenshot of a cell phone&#10;&#10;Description automatically generated">
            <a:extLst>
              <a:ext uri="{FF2B5EF4-FFF2-40B4-BE49-F238E27FC236}">
                <a16:creationId xmlns:a16="http://schemas.microsoft.com/office/drawing/2014/main" id="{219BBD60-F2A4-7849-A11C-47EFB178C13B}"/>
              </a:ext>
            </a:extLst>
          </p:cNvPr>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2679405" y="3766213"/>
            <a:ext cx="6149724" cy="3091787"/>
          </a:xfrm>
        </p:spPr>
      </p:pic>
    </p:spTree>
    <p:extLst>
      <p:ext uri="{BB962C8B-B14F-4D97-AF65-F5344CB8AC3E}">
        <p14:creationId xmlns:p14="http://schemas.microsoft.com/office/powerpoint/2010/main" val="249177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oS Title 1">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S PowerPoint template - Standard.potx" id="{263A44CD-C9DD-4D6C-91D8-1B593EE87F80}" vid="{8003EDE2-31AE-4B85-BBFF-9D099B6B1E5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oS Title 1 Photography">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S PowerPoint template - Standard.potx" id="{263A44CD-C9DD-4D6C-91D8-1B593EE87F80}" vid="{22D82D01-EC9C-4EAD-8B3D-025619A61275}"/>
    </a:ext>
  </a:extLst>
</a:theme>
</file>

<file path=ppt/theme/theme3.xml><?xml version="1.0" encoding="utf-8"?>
<a:theme xmlns:a="http://schemas.openxmlformats.org/drawingml/2006/main" name="UoS Title 2">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S PowerPoint template - Standard.potx" id="{263A44CD-C9DD-4D6C-91D8-1B593EE87F80}" vid="{06F2081F-71D5-4313-BFE0-71CAC04C70C2}"/>
    </a:ext>
  </a:extLst>
</a:theme>
</file>

<file path=ppt/theme/theme4.xml><?xml version="1.0" encoding="utf-8"?>
<a:theme xmlns:a="http://schemas.openxmlformats.org/drawingml/2006/main" name="UoS Title 2 Photography">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S PowerPoint template - Standard.potx" id="{263A44CD-C9DD-4D6C-91D8-1B593EE87F80}" vid="{1E6E0983-90E4-485F-88AC-91532DD3FE8B}"/>
    </a:ext>
  </a:extLst>
</a:theme>
</file>

<file path=ppt/theme/theme5.xml><?xml version="1.0" encoding="utf-8"?>
<a:theme xmlns:a="http://schemas.openxmlformats.org/drawingml/2006/main" name="Cobalt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4B0B6EA9-8E0D-4F72-8302-E88B3B1F1324}"/>
    </a:ext>
  </a:extLst>
</a:theme>
</file>

<file path=ppt/theme/theme6.xml><?xml version="1.0" encoding="utf-8"?>
<a:theme xmlns:a="http://schemas.openxmlformats.org/drawingml/2006/main" name="Turquois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2171F1C2-6428-4C44-9532-700C2E24A372}"/>
    </a:ext>
  </a:extLst>
</a:theme>
</file>

<file path=ppt/theme/theme7.xml><?xml version="1.0" encoding="utf-8"?>
<a:theme xmlns:a="http://schemas.openxmlformats.org/drawingml/2006/main" name="Orang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BC0C09B7-BD1F-4F25-8C9C-C89A2C93230F}"/>
    </a:ext>
  </a:extLst>
</a:theme>
</file>

<file path=ppt/theme/theme8.xml><?xml version="1.0" encoding="utf-8"?>
<a:theme xmlns:a="http://schemas.openxmlformats.org/drawingml/2006/main" name="Blu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BE651764-881C-46F0-BAE6-D1AD39131839}"/>
    </a:ext>
  </a:extLst>
</a:theme>
</file>

<file path=ppt/theme/theme9.xml><?xml version="1.0" encoding="utf-8"?>
<a:theme xmlns:a="http://schemas.openxmlformats.org/drawingml/2006/main" name="Grape - UoS Content">
  <a:themeElements>
    <a:clrScheme name="UoS">
      <a:dk1>
        <a:srgbClr val="000000"/>
      </a:dk1>
      <a:lt1>
        <a:srgbClr val="FFFFFF"/>
      </a:lt1>
      <a:dk2>
        <a:srgbClr val="1D428A"/>
      </a:dk2>
      <a:lt2>
        <a:srgbClr val="D0D3D4"/>
      </a:lt2>
      <a:accent1>
        <a:srgbClr val="00BFB3"/>
      </a:accent1>
      <a:accent2>
        <a:srgbClr val="DC582A"/>
      </a:accent2>
      <a:accent3>
        <a:srgbClr val="FFC845"/>
      </a:accent3>
      <a:accent4>
        <a:srgbClr val="7DA1C4"/>
      </a:accent4>
      <a:accent5>
        <a:srgbClr val="5D3754"/>
      </a:accent5>
      <a:accent6>
        <a:srgbClr val="BE84A3"/>
      </a:accent6>
      <a:hlink>
        <a:srgbClr val="169ACF"/>
      </a:hlink>
      <a:folHlink>
        <a:srgbClr val="169ACF"/>
      </a:folHlink>
    </a:clrScheme>
    <a:fontScheme name="University of Sussex templat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oS PowerPoint template - Standard.potx" id="{263A44CD-C9DD-4D6C-91D8-1B593EE87F80}" vid="{E9B942CE-CE2B-4D60-BFEC-8A8500C9109D}"/>
    </a:ext>
  </a:extLst>
</a:theme>
</file>

<file path=docProps/app.xml><?xml version="1.0" encoding="utf-8"?>
<Properties xmlns="http://schemas.openxmlformats.org/officeDocument/2006/extended-properties" xmlns:vt="http://schemas.openxmlformats.org/officeDocument/2006/docPropsVTypes">
  <Template>UoS Title 1</Template>
  <TotalTime>5978</TotalTime>
  <Words>1500</Words>
  <Application>Microsoft Macintosh PowerPoint</Application>
  <PresentationFormat>On-screen Show (4:3)</PresentationFormat>
  <Paragraphs>228</Paragraphs>
  <Slides>34</Slides>
  <Notes>12</Notes>
  <HiddenSlides>0</HiddenSlides>
  <MMClips>0</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34</vt:i4>
      </vt:variant>
    </vt:vector>
  </HeadingPairs>
  <TitlesOfParts>
    <vt:vector size="52" baseType="lpstr">
      <vt:lpstr>-webkit-standard</vt:lpstr>
      <vt:lpstr>Arial</vt:lpstr>
      <vt:lpstr>Arial Bold</vt:lpstr>
      <vt:lpstr>Calibri</vt:lpstr>
      <vt:lpstr>Century Gothic</vt:lpstr>
      <vt:lpstr>Courier New</vt:lpstr>
      <vt:lpstr>Georgia</vt:lpstr>
      <vt:lpstr>Helvetica</vt:lpstr>
      <vt:lpstr>UoS Title 1</vt:lpstr>
      <vt:lpstr>UoS Title 1 Photography</vt:lpstr>
      <vt:lpstr>UoS Title 2</vt:lpstr>
      <vt:lpstr>UoS Title 2 Photography</vt:lpstr>
      <vt:lpstr>Cobalt - UoS Content</vt:lpstr>
      <vt:lpstr>Turquoise - UoS Content</vt:lpstr>
      <vt:lpstr>Orange - UoS Content</vt:lpstr>
      <vt:lpstr>Blue - UoS Content</vt:lpstr>
      <vt:lpstr>Grape - UoS Content</vt:lpstr>
      <vt:lpstr>Acrobat Document</vt:lpstr>
      <vt:lpstr>Sterilization and Castration:  How to solve the issue of stray animals</vt:lpstr>
      <vt:lpstr>What are the local barriers?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Sterilization and Castration</dc:title>
  <dc:creator>Karen Hiestand</dc:creator>
  <cp:lastModifiedBy>Karen Hiestand</cp:lastModifiedBy>
  <cp:revision>31</cp:revision>
  <dcterms:created xsi:type="dcterms:W3CDTF">2019-09-23T13:50:01Z</dcterms:created>
  <dcterms:modified xsi:type="dcterms:W3CDTF">2019-10-01T18:37:21Z</dcterms:modified>
</cp:coreProperties>
</file>